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0"/>
  </p:notesMasterIdLst>
  <p:sldIdLst>
    <p:sldId id="256" r:id="rId3"/>
    <p:sldId id="259" r:id="rId4"/>
    <p:sldId id="260" r:id="rId5"/>
    <p:sldId id="264" r:id="rId6"/>
    <p:sldId id="265" r:id="rId7"/>
    <p:sldId id="263" r:id="rId8"/>
    <p:sldId id="266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144" y="-1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2201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01835" y="120550"/>
            <a:ext cx="3571875" cy="73669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01835" y="1225599"/>
            <a:ext cx="3571875" cy="3462486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sz="14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397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353" y="1598135"/>
            <a:ext cx="7773293" cy="1102537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371823" y="2914984"/>
            <a:ext cx="6400353" cy="1314338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4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22188" y="3305100"/>
            <a:ext cx="7772176" cy="1021333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22188" y="2179959"/>
            <a:ext cx="7772176" cy="112514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01835" y="120550"/>
            <a:ext cx="3571875" cy="73669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01835" y="1225599"/>
            <a:ext cx="1732359" cy="3462486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889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18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-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2241351" y="1225599"/>
            <a:ext cx="1732359" cy="3462486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889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18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-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646" y="205940"/>
            <a:ext cx="8228707" cy="85724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646" y="1151092"/>
            <a:ext cx="4039567" cy="479691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5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3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sz="12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646" y="1630784"/>
            <a:ext cx="4039567" cy="296354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-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Merriweather Sans"/>
              <a:buChar char="‣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Arial"/>
              <a:buChar char="๏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644554" y="1151092"/>
            <a:ext cx="4041799" cy="479691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5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3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sz="12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644554" y="1630784"/>
            <a:ext cx="4041799" cy="296354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-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Merriweather Sans"/>
              <a:buChar char="‣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Arial"/>
              <a:buChar char="๏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01835" y="120550"/>
            <a:ext cx="3571875" cy="73669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646" y="205104"/>
            <a:ext cx="3008188" cy="871481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575223" y="205104"/>
            <a:ext cx="5111129" cy="438922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762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1428"/>
              <a:buFont typeface="Helvetica Neue"/>
              <a:buChar char="•"/>
              <a:defRPr sz="21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889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-"/>
              <a:defRPr sz="18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Merriweather Sans"/>
              <a:buChar char="‣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Arial"/>
              <a:buChar char="๏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646" y="1076585"/>
            <a:ext cx="3008188" cy="3517738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8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634" y="3600617"/>
            <a:ext cx="5486177" cy="425276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634" y="459600"/>
            <a:ext cx="5486177" cy="3085765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42857"/>
              <a:buFont typeface="Helvetica Neue"/>
              <a:buNone/>
              <a:defRPr sz="21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50000"/>
              <a:buFont typeface="Helvetica Neue"/>
              <a:buNone/>
              <a:defRPr sz="18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0000"/>
              <a:buFont typeface="Merriweather Sans"/>
              <a:buNone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Arial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634" y="4025894"/>
            <a:ext cx="5486177" cy="60359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8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01835" y="120550"/>
            <a:ext cx="3571875" cy="73669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456530" y="1170905"/>
            <a:ext cx="3462486" cy="3571875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sz="14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397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1243458" y="1957833"/>
            <a:ext cx="4567535" cy="892968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-596056" y="1118443"/>
            <a:ext cx="4567535" cy="257175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sz="14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397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01835" y="1225599"/>
            <a:ext cx="3571875" cy="3462486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sz="14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397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455414" y="1038076"/>
            <a:ext cx="3428999" cy="0"/>
          </a:xfrm>
          <a:prstGeom prst="straightConnector1">
            <a:avLst/>
          </a:prstGeom>
          <a:noFill/>
          <a:ln w="12700" cap="flat" cmpd="sng">
            <a:solidFill>
              <a:srgbClr val="88888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01835" y="120550"/>
            <a:ext cx="3571875" cy="73669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 descr="IMG_2181.JPG"/>
          <p:cNvPicPr preferRelativeResize="0"/>
          <p:nvPr/>
        </p:nvPicPr>
        <p:blipFill rotWithShape="1">
          <a:blip r:embed="rId3">
            <a:alphaModFix/>
          </a:blip>
          <a:srcRect l="6221" t="6091" r="5654" b="5778"/>
          <a:stretch/>
        </p:blipFill>
        <p:spPr>
          <a:xfrm>
            <a:off x="0" y="-20112"/>
            <a:ext cx="9179206" cy="51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Untitled-1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515" y="234652"/>
            <a:ext cx="2196600" cy="11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821531" y="1412159"/>
            <a:ext cx="2464500" cy="438300"/>
          </a:xfrm>
          <a:prstGeom prst="rect">
            <a:avLst/>
          </a:prstGeom>
          <a:noFill/>
          <a:ln>
            <a:noFill/>
          </a:ln>
        </p:spPr>
        <p:txBody>
          <a:bodyPr lIns="58925" tIns="29450" rIns="58925" bIns="29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Values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5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Simple Promise</a:t>
            </a:r>
          </a:p>
        </p:txBody>
      </p:sp>
      <p:sp>
        <p:nvSpPr>
          <p:cNvPr id="101" name="Shape 101"/>
          <p:cNvSpPr/>
          <p:nvPr/>
        </p:nvSpPr>
        <p:spPr>
          <a:xfrm>
            <a:off x="5023500" y="4612175"/>
            <a:ext cx="4120500" cy="503100"/>
          </a:xfrm>
          <a:prstGeom prst="rect">
            <a:avLst/>
          </a:prstGeom>
          <a:noFill/>
          <a:ln>
            <a:noFill/>
          </a:ln>
        </p:spPr>
        <p:txBody>
          <a:bodyPr lIns="58925" tIns="29450" rIns="58925" bIns="294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smtClean="0">
                <a:solidFill>
                  <a:srgbClr val="FFF2CC"/>
                </a:solidFill>
              </a:rPr>
              <a:t>Lodge Name</a:t>
            </a:r>
            <a:endParaRPr lang="en" sz="2400" dirty="0">
              <a:solidFill>
                <a:srgbClr val="FFF2C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Sons of Norway’s Mission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84400" y="1397000"/>
            <a:ext cx="7344900" cy="308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mission of Sons of Norway is to promote and to preserve the heritage &amp; culture of Norway, to celebrate our relationship with other Nordic Countries, and to provide quality insurance and financial products to its members.</a:t>
            </a:r>
          </a:p>
          <a:p>
            <a:pPr lvl="0" algn="ctr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 smtClean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Headline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Sub-headline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Bullet Point Text:</a:t>
            </a:r>
            <a:r>
              <a:rPr lang="en" b="1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 Text</a:t>
            </a: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Bullet Point Text:</a:t>
            </a:r>
            <a:r>
              <a:rPr lang="en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 Text</a:t>
            </a: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Bullet Point Text:</a:t>
            </a:r>
            <a:r>
              <a:rPr lang="en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 Text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 smtClean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Headline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Sub-headline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Bullet Point Text:</a:t>
            </a:r>
            <a:r>
              <a:rPr lang="en" b="1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 Text</a:t>
            </a: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Bullet Point Text:</a:t>
            </a:r>
            <a:r>
              <a:rPr lang="en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 Text</a:t>
            </a: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Bullet Point Text:</a:t>
            </a:r>
            <a:r>
              <a:rPr lang="en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 Text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0817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 smtClean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Headline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Sub-headline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Bullet Point Text:</a:t>
            </a:r>
            <a:r>
              <a:rPr lang="en" b="1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 Text</a:t>
            </a: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Bullet Point Text:</a:t>
            </a:r>
            <a:r>
              <a:rPr lang="en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 Text</a:t>
            </a: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Bullet Point Text:</a:t>
            </a:r>
            <a:r>
              <a:rPr lang="en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 Text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50999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409200" y="285750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71" descr="IMG_2181.JPG"/>
          <p:cNvPicPr preferRelativeResize="0"/>
          <p:nvPr/>
        </p:nvPicPr>
        <p:blipFill rotWithShape="1">
          <a:blip r:embed="rId2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 smtClean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Information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24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endParaRPr lang="en-US" sz="2400" dirty="0" smtClean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Phone Number</a:t>
            </a:r>
            <a:endParaRPr lang="en-US"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  <a:endParaRPr lang="en-US"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6706023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, Bullets &amp; Photo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131</Words>
  <Application>Microsoft Macintosh PowerPoint</Application>
  <PresentationFormat>On-screen Show (16:9)</PresentationFormat>
  <Paragraphs>35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simple-light-2</vt:lpstr>
      <vt:lpstr>Title, Bullets &amp; Photo copy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Eggers</dc:creator>
  <cp:lastModifiedBy>Michael Brandjord</cp:lastModifiedBy>
  <cp:revision>3</cp:revision>
  <dcterms:modified xsi:type="dcterms:W3CDTF">2017-05-10T19:10:14Z</dcterms:modified>
</cp:coreProperties>
</file>