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1" r:id="rId3"/>
    <p:sldMasterId id="2147483672"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Helvetica Neue"/>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HelveticaNeue-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font" Target="fonts/HelveticaNeue-italic.fntdata"/><Relationship Id="rId14" Type="http://schemas.openxmlformats.org/officeDocument/2006/relationships/font" Target="fonts/HelveticaNeue-bold.fntdata"/><Relationship Id="rId16" Type="http://schemas.openxmlformats.org/officeDocument/2006/relationships/font" Target="fonts/HelveticaNeue-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19a1efcc00_2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g19a1efcc00_2_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96" name="Google Shape;96;g19a1efcc00_2_4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1200">
                <a:solidFill>
                  <a:srgbClr val="000000"/>
                </a:solidFill>
                <a:latin typeface="Helvetica Neue"/>
                <a:ea typeface="Helvetica Neue"/>
                <a:cs typeface="Helvetica Neue"/>
                <a:sym typeface="Helvetica Neue"/>
              </a:rPr>
              <a:t>‹#›</a:t>
            </a:fld>
            <a:endParaRPr sz="1200">
              <a:solidFill>
                <a:srgbClr val="000000"/>
              </a:solidFill>
              <a:latin typeface="Helvetica Neue"/>
              <a:ea typeface="Helvetica Neue"/>
              <a:cs typeface="Helvetica Neue"/>
              <a:sym typeface="Helvetica Neue"/>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19b484043e_0_4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9b484043e_0_4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19a1efcc00_4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g19a1efcc00_4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10" name="Google Shape;110;g19a1efcc00_4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1200">
                <a:solidFill>
                  <a:srgbClr val="000000"/>
                </a:solidFill>
                <a:latin typeface="Helvetica Neue"/>
                <a:ea typeface="Helvetica Neue"/>
                <a:cs typeface="Helvetica Neue"/>
                <a:sym typeface="Helvetica Neue"/>
              </a:rPr>
              <a:t>‹#›</a:t>
            </a:fld>
            <a:endParaRPr sz="1200">
              <a:solidFill>
                <a:srgbClr val="000000"/>
              </a:solidFill>
              <a:latin typeface="Helvetica Neue"/>
              <a:ea typeface="Helvetica Neue"/>
              <a:cs typeface="Helvetica Neue"/>
              <a:sym typeface="Helvetica Neue"/>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19a1efcc00_0_1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g19a1efcc00_0_1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20" name="Google Shape;120;g19a1efcc00_0_15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1200">
                <a:solidFill>
                  <a:srgbClr val="000000"/>
                </a:solidFill>
                <a:latin typeface="Helvetica Neue"/>
                <a:ea typeface="Helvetica Neue"/>
                <a:cs typeface="Helvetica Neue"/>
                <a:sym typeface="Helvetica Neue"/>
              </a:rPr>
              <a:t>‹#›</a:t>
            </a:fld>
            <a:endParaRPr sz="1200">
              <a:solidFill>
                <a:srgbClr val="000000"/>
              </a:solidFill>
              <a:latin typeface="Helvetica Neue"/>
              <a:ea typeface="Helvetica Neue"/>
              <a:cs typeface="Helvetica Neue"/>
              <a:sym typeface="Helvetica Neue"/>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19b484043e_0_6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g19b484043e_0_69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28" name="Google Shape;128;g19b484043e_0_69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1200">
                <a:solidFill>
                  <a:srgbClr val="000000"/>
                </a:solidFill>
                <a:latin typeface="Helvetica Neue"/>
                <a:ea typeface="Helvetica Neue"/>
                <a:cs typeface="Helvetica Neue"/>
                <a:sym typeface="Helvetica Neue"/>
              </a:rPr>
              <a:t>‹#›</a:t>
            </a:fld>
            <a:endParaRPr sz="1200">
              <a:solidFill>
                <a:srgbClr val="000000"/>
              </a:solidFill>
              <a:latin typeface="Helvetica Neue"/>
              <a:ea typeface="Helvetica Neue"/>
              <a:cs typeface="Helvetica Neue"/>
              <a:sym typeface="Helvetica Neue"/>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19a1efcc00_0_1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g19a1efcc00_0_1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36" name="Google Shape;136;g19a1efcc00_0_1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1200">
                <a:solidFill>
                  <a:srgbClr val="000000"/>
                </a:solidFill>
                <a:latin typeface="Helvetica Neue"/>
                <a:ea typeface="Helvetica Neue"/>
                <a:cs typeface="Helvetica Neue"/>
                <a:sym typeface="Helvetica Neue"/>
              </a:rPr>
              <a:t>‹#›</a:t>
            </a:fld>
            <a:endParaRPr sz="1200">
              <a:solidFill>
                <a:srgbClr val="000000"/>
              </a:solidFill>
              <a:latin typeface="Helvetica Neue"/>
              <a:ea typeface="Helvetica Neue"/>
              <a:cs typeface="Helvetica Neue"/>
              <a:sym typeface="Helvetica Neue"/>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19b484043e_0_7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g19b484043e_0_70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56" name="Google Shape;156;g19b484043e_0_70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1200">
                <a:solidFill>
                  <a:srgbClr val="000000"/>
                </a:solidFill>
                <a:latin typeface="Helvetica Neue"/>
                <a:ea typeface="Helvetica Neue"/>
                <a:cs typeface="Helvetica Neue"/>
                <a:sym typeface="Helvetica Neue"/>
              </a:rPr>
              <a:t>‹#›</a:t>
            </a:fld>
            <a:endParaRPr sz="1200">
              <a:solidFill>
                <a:srgbClr val="000000"/>
              </a:solidFill>
              <a:latin typeface="Helvetica Neue"/>
              <a:ea typeface="Helvetica Neue"/>
              <a:cs typeface="Helvetica Neue"/>
              <a:sym typeface="Helvetica Neue"/>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4" name="Shape 54"/>
        <p:cNvGrpSpPr/>
        <p:nvPr/>
      </p:nvGrpSpPr>
      <p:grpSpPr>
        <a:xfrm>
          <a:off x="0" y="0"/>
          <a:ext cx="0" cy="0"/>
          <a:chOff x="0" y="0"/>
          <a:chExt cx="0" cy="0"/>
        </a:xfrm>
      </p:grpSpPr>
      <p:sp>
        <p:nvSpPr>
          <p:cNvPr id="55" name="Google Shape;55;p14"/>
          <p:cNvSpPr txBox="1"/>
          <p:nvPr>
            <p:ph type="title"/>
          </p:nvPr>
        </p:nvSpPr>
        <p:spPr>
          <a:xfrm>
            <a:off x="401836" y="120551"/>
            <a:ext cx="3571875" cy="736699"/>
          </a:xfrm>
          <a:prstGeom prst="rect">
            <a:avLst/>
          </a:prstGeom>
          <a:noFill/>
          <a:ln>
            <a:noFill/>
          </a:ln>
        </p:spPr>
        <p:txBody>
          <a:bodyPr anchorCtr="0" anchor="b" bIns="58925" lIns="58925" spcFirstLastPara="1" rIns="58925" wrap="square" tIns="58925">
            <a:noAutofit/>
          </a:bodyPr>
          <a:lstStyle>
            <a:lvl1pPr indent="0" lvl="0" marL="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1pPr>
            <a:lvl2pPr indent="0" lvl="1" marL="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2pPr>
            <a:lvl3pPr indent="0" lvl="2" marL="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3pPr>
            <a:lvl4pPr indent="0" lvl="3" marL="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4pPr>
            <a:lvl5pPr indent="0" lvl="4" marL="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5pPr>
            <a:lvl6pPr indent="0" lvl="5" marL="29210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6pPr>
            <a:lvl7pPr indent="0" lvl="6" marL="58420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7pPr>
            <a:lvl8pPr indent="0" lvl="7" marL="88900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8pPr>
            <a:lvl9pPr indent="0" lvl="8" marL="118110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9pPr>
          </a:lstStyle>
          <a:p/>
        </p:txBody>
      </p:sp>
      <p:sp>
        <p:nvSpPr>
          <p:cNvPr id="56" name="Google Shape;56;p14"/>
          <p:cNvSpPr txBox="1"/>
          <p:nvPr>
            <p:ph idx="1" type="body"/>
          </p:nvPr>
        </p:nvSpPr>
        <p:spPr>
          <a:xfrm>
            <a:off x="401836" y="1225600"/>
            <a:ext cx="3571875" cy="3462486"/>
          </a:xfrm>
          <a:prstGeom prst="rect">
            <a:avLst/>
          </a:prstGeom>
          <a:noFill/>
          <a:ln>
            <a:noFill/>
          </a:ln>
        </p:spPr>
        <p:txBody>
          <a:bodyPr anchorCtr="0" anchor="t" bIns="58925" lIns="58925" spcFirstLastPara="1" rIns="58925" wrap="square" tIns="58925">
            <a:noAutofit/>
          </a:bodyPr>
          <a:lstStyle>
            <a:lvl1pPr indent="-304800" lvl="0" marL="457200" marR="0" rtl="0" algn="l">
              <a:spcBef>
                <a:spcPts val="300"/>
              </a:spcBef>
              <a:spcAft>
                <a:spcPts val="0"/>
              </a:spcAft>
              <a:buClr>
                <a:srgbClr val="333333"/>
              </a:buClr>
              <a:buSzPts val="1200"/>
              <a:buFont typeface="Helvetica Neue"/>
              <a:buChar char="•"/>
              <a:defRPr b="0" i="0" sz="1500" u="none" cap="none" strike="noStrike">
                <a:solidFill>
                  <a:srgbClr val="333333"/>
                </a:solidFill>
                <a:latin typeface="Helvetica Neue"/>
                <a:ea typeface="Helvetica Neue"/>
                <a:cs typeface="Helvetica Neue"/>
                <a:sym typeface="Helvetica Neue"/>
              </a:defRPr>
            </a:lvl1pPr>
            <a:lvl2pPr indent="-298450" lvl="1" marL="914400" marR="0" rtl="0" algn="l">
              <a:spcBef>
                <a:spcPts val="300"/>
              </a:spcBef>
              <a:spcAft>
                <a:spcPts val="0"/>
              </a:spcAft>
              <a:buClr>
                <a:srgbClr val="333333"/>
              </a:buClr>
              <a:buSzPts val="1100"/>
              <a:buFont typeface="Helvetica Neue"/>
              <a:buChar char="-"/>
              <a:defRPr b="0" i="0" sz="1400" u="none" cap="none" strike="noStrike">
                <a:solidFill>
                  <a:srgbClr val="333333"/>
                </a:solidFill>
                <a:latin typeface="Helvetica Neue"/>
                <a:ea typeface="Helvetica Neue"/>
                <a:cs typeface="Helvetica Neue"/>
                <a:sym typeface="Helvetica Neue"/>
              </a:defRPr>
            </a:lvl2pPr>
            <a:lvl3pPr indent="-292100" lvl="2" marL="1371600" marR="0" rtl="0" algn="l">
              <a:spcBef>
                <a:spcPts val="300"/>
              </a:spcBef>
              <a:spcAft>
                <a:spcPts val="0"/>
              </a:spcAft>
              <a:buClr>
                <a:srgbClr val="333333"/>
              </a:buClr>
              <a:buSzPts val="1000"/>
              <a:buFont typeface="Merriweather Sans"/>
              <a:buChar char="‣"/>
              <a:defRPr b="0" i="0" sz="1300" u="none" cap="none" strike="noStrike">
                <a:solidFill>
                  <a:srgbClr val="333333"/>
                </a:solidFill>
                <a:latin typeface="Helvetica Neue"/>
                <a:ea typeface="Helvetica Neue"/>
                <a:cs typeface="Helvetica Neue"/>
                <a:sym typeface="Helvetica Neue"/>
              </a:defRPr>
            </a:lvl3pPr>
            <a:lvl4pPr indent="-285750" lvl="3" marL="1828800" marR="0" rtl="0" algn="l">
              <a:spcBef>
                <a:spcPts val="300"/>
              </a:spcBef>
              <a:spcAft>
                <a:spcPts val="0"/>
              </a:spcAft>
              <a:buClr>
                <a:srgbClr val="333333"/>
              </a:buClr>
              <a:buSzPts val="900"/>
              <a:buFont typeface="Arial"/>
              <a:buChar char="๏"/>
              <a:defRPr b="0" i="0" sz="1200" u="none" cap="none" strike="noStrike">
                <a:solidFill>
                  <a:srgbClr val="333333"/>
                </a:solidFill>
                <a:latin typeface="Helvetica Neue"/>
                <a:ea typeface="Helvetica Neue"/>
                <a:cs typeface="Helvetica Neue"/>
                <a:sym typeface="Helvetica Neue"/>
              </a:defRPr>
            </a:lvl4pPr>
            <a:lvl5pPr indent="-273050" lvl="4" marL="2286000" marR="0" rtl="0" algn="l">
              <a:spcBef>
                <a:spcPts val="300"/>
              </a:spcBef>
              <a:spcAft>
                <a:spcPts val="0"/>
              </a:spcAft>
              <a:buClr>
                <a:srgbClr val="333333"/>
              </a:buClr>
              <a:buSzPts val="700"/>
              <a:buFont typeface="Helvetica Neue"/>
              <a:buChar char="•"/>
              <a:defRPr b="0" i="0" sz="900" u="none" cap="none" strike="noStrike">
                <a:solidFill>
                  <a:srgbClr val="333333"/>
                </a:solidFill>
                <a:latin typeface="Helvetica Neue"/>
                <a:ea typeface="Helvetica Neue"/>
                <a:cs typeface="Helvetica Neue"/>
                <a:sym typeface="Helvetica Neue"/>
              </a:defRPr>
            </a:lvl5pPr>
            <a:lvl6pPr indent="-273050" lvl="5" marL="2743200" marR="0" rtl="0" algn="l">
              <a:spcBef>
                <a:spcPts val="300"/>
              </a:spcBef>
              <a:spcAft>
                <a:spcPts val="0"/>
              </a:spcAft>
              <a:buClr>
                <a:srgbClr val="333333"/>
              </a:buClr>
              <a:buSzPts val="700"/>
              <a:buFont typeface="Helvetica Neue"/>
              <a:buChar char="•"/>
              <a:defRPr b="0" i="0" sz="900" u="none" cap="none" strike="noStrike">
                <a:solidFill>
                  <a:srgbClr val="333333"/>
                </a:solidFill>
                <a:latin typeface="Helvetica Neue"/>
                <a:ea typeface="Helvetica Neue"/>
                <a:cs typeface="Helvetica Neue"/>
                <a:sym typeface="Helvetica Neue"/>
              </a:defRPr>
            </a:lvl6pPr>
            <a:lvl7pPr indent="-273050" lvl="6" marL="3200400" marR="0" rtl="0" algn="l">
              <a:spcBef>
                <a:spcPts val="300"/>
              </a:spcBef>
              <a:spcAft>
                <a:spcPts val="0"/>
              </a:spcAft>
              <a:buClr>
                <a:srgbClr val="333333"/>
              </a:buClr>
              <a:buSzPts val="700"/>
              <a:buFont typeface="Helvetica Neue"/>
              <a:buChar char="•"/>
              <a:defRPr b="0" i="0" sz="900" u="none" cap="none" strike="noStrike">
                <a:solidFill>
                  <a:srgbClr val="333333"/>
                </a:solidFill>
                <a:latin typeface="Helvetica Neue"/>
                <a:ea typeface="Helvetica Neue"/>
                <a:cs typeface="Helvetica Neue"/>
                <a:sym typeface="Helvetica Neue"/>
              </a:defRPr>
            </a:lvl7pPr>
            <a:lvl8pPr indent="-273050" lvl="7" marL="3657600" marR="0" rtl="0" algn="l">
              <a:spcBef>
                <a:spcPts val="300"/>
              </a:spcBef>
              <a:spcAft>
                <a:spcPts val="0"/>
              </a:spcAft>
              <a:buClr>
                <a:srgbClr val="333333"/>
              </a:buClr>
              <a:buSzPts val="700"/>
              <a:buFont typeface="Helvetica Neue"/>
              <a:buChar char="•"/>
              <a:defRPr b="0" i="0" sz="900" u="none" cap="none" strike="noStrike">
                <a:solidFill>
                  <a:srgbClr val="333333"/>
                </a:solidFill>
                <a:latin typeface="Helvetica Neue"/>
                <a:ea typeface="Helvetica Neue"/>
                <a:cs typeface="Helvetica Neue"/>
                <a:sym typeface="Helvetica Neue"/>
              </a:defRPr>
            </a:lvl8pPr>
            <a:lvl9pPr indent="-273050" lvl="8" marL="4114800" marR="0" rtl="0" algn="l">
              <a:spcBef>
                <a:spcPts val="300"/>
              </a:spcBef>
              <a:spcAft>
                <a:spcPts val="0"/>
              </a:spcAft>
              <a:buClr>
                <a:srgbClr val="333333"/>
              </a:buClr>
              <a:buSzPts val="700"/>
              <a:buFont typeface="Helvetica Neue"/>
              <a:buChar char="•"/>
              <a:defRPr b="0" i="0" sz="900" u="none" cap="none" strike="noStrike">
                <a:solidFill>
                  <a:srgbClr val="333333"/>
                </a:solidFill>
                <a:latin typeface="Helvetica Neue"/>
                <a:ea typeface="Helvetica Neue"/>
                <a:cs typeface="Helvetica Neue"/>
                <a:sym typeface="Helvetica Neu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7" name="Shape 57"/>
        <p:cNvGrpSpPr/>
        <p:nvPr/>
      </p:nvGrpSpPr>
      <p:grpSpPr>
        <a:xfrm>
          <a:off x="0" y="0"/>
          <a:ext cx="0" cy="0"/>
          <a:chOff x="0" y="0"/>
          <a:chExt cx="0" cy="0"/>
        </a:xfrm>
      </p:grpSpPr>
      <p:sp>
        <p:nvSpPr>
          <p:cNvPr id="58" name="Google Shape;58;p15"/>
          <p:cNvSpPr txBox="1"/>
          <p:nvPr>
            <p:ph type="ctrTitle"/>
          </p:nvPr>
        </p:nvSpPr>
        <p:spPr>
          <a:xfrm>
            <a:off x="685354" y="1598135"/>
            <a:ext cx="7773293" cy="1102537"/>
          </a:xfrm>
          <a:prstGeom prst="rect">
            <a:avLst/>
          </a:prstGeom>
          <a:noFill/>
          <a:ln>
            <a:noFill/>
          </a:ln>
        </p:spPr>
        <p:txBody>
          <a:bodyPr anchorCtr="0" anchor="b" bIns="58925" lIns="58925" spcFirstLastPara="1" rIns="58925" wrap="square" tIns="58925">
            <a:noAutofit/>
          </a:bodyPr>
          <a:lstStyle>
            <a:lvl1pPr indent="0" lvl="0" marL="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1pPr>
            <a:lvl2pPr indent="0" lvl="1" marL="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2pPr>
            <a:lvl3pPr indent="0" lvl="2" marL="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3pPr>
            <a:lvl4pPr indent="0" lvl="3" marL="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4pPr>
            <a:lvl5pPr indent="0" lvl="4" marL="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5pPr>
            <a:lvl6pPr indent="0" lvl="5" marL="29210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6pPr>
            <a:lvl7pPr indent="0" lvl="6" marL="58420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7pPr>
            <a:lvl8pPr indent="0" lvl="7" marL="88900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8pPr>
            <a:lvl9pPr indent="0" lvl="8" marL="118110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9pPr>
          </a:lstStyle>
          <a:p/>
        </p:txBody>
      </p:sp>
      <p:sp>
        <p:nvSpPr>
          <p:cNvPr id="59" name="Google Shape;59;p15"/>
          <p:cNvSpPr txBox="1"/>
          <p:nvPr>
            <p:ph idx="1" type="subTitle"/>
          </p:nvPr>
        </p:nvSpPr>
        <p:spPr>
          <a:xfrm>
            <a:off x="1371824" y="2914985"/>
            <a:ext cx="6400354" cy="1314338"/>
          </a:xfrm>
          <a:prstGeom prst="rect">
            <a:avLst/>
          </a:prstGeom>
          <a:noFill/>
          <a:ln>
            <a:noFill/>
          </a:ln>
        </p:spPr>
        <p:txBody>
          <a:bodyPr anchorCtr="0" anchor="t" bIns="58925" lIns="58925" spcFirstLastPara="1" rIns="58925" wrap="square" tIns="58925">
            <a:noAutofit/>
          </a:bodyPr>
          <a:lstStyle>
            <a:lvl1pPr indent="0" lvl="0" marL="0" marR="0" rtl="0" algn="ctr">
              <a:spcBef>
                <a:spcPts val="300"/>
              </a:spcBef>
              <a:spcAft>
                <a:spcPts val="0"/>
              </a:spcAft>
              <a:buClr>
                <a:srgbClr val="333333"/>
              </a:buClr>
              <a:buSzPts val="1200"/>
              <a:buFont typeface="Helvetica Neue"/>
              <a:buNone/>
              <a:defRPr b="0" i="0" sz="1500" u="none" cap="none" strike="noStrike">
                <a:solidFill>
                  <a:srgbClr val="333333"/>
                </a:solidFill>
                <a:latin typeface="Helvetica Neue"/>
                <a:ea typeface="Helvetica Neue"/>
                <a:cs typeface="Helvetica Neue"/>
                <a:sym typeface="Helvetica Neue"/>
              </a:defRPr>
            </a:lvl1pPr>
            <a:lvl2pPr indent="0" lvl="1" marL="292100" marR="0" rtl="0" algn="ctr">
              <a:spcBef>
                <a:spcPts val="300"/>
              </a:spcBef>
              <a:spcAft>
                <a:spcPts val="0"/>
              </a:spcAft>
              <a:buClr>
                <a:srgbClr val="333333"/>
              </a:buClr>
              <a:buSzPts val="1100"/>
              <a:buFont typeface="Helvetica Neue"/>
              <a:buNone/>
              <a:defRPr b="0" i="0" sz="1400" u="none" cap="none" strike="noStrike">
                <a:solidFill>
                  <a:srgbClr val="333333"/>
                </a:solidFill>
                <a:latin typeface="Helvetica Neue"/>
                <a:ea typeface="Helvetica Neue"/>
                <a:cs typeface="Helvetica Neue"/>
                <a:sym typeface="Helvetica Neue"/>
              </a:defRPr>
            </a:lvl2pPr>
            <a:lvl3pPr indent="0" lvl="2" marL="584200" marR="0" rtl="0" algn="ctr">
              <a:spcBef>
                <a:spcPts val="300"/>
              </a:spcBef>
              <a:spcAft>
                <a:spcPts val="0"/>
              </a:spcAft>
              <a:buClr>
                <a:srgbClr val="333333"/>
              </a:buClr>
              <a:buSzPts val="1000"/>
              <a:buFont typeface="Merriweather Sans"/>
              <a:buNone/>
              <a:defRPr b="0" i="0" sz="1300" u="none" cap="none" strike="noStrike">
                <a:solidFill>
                  <a:srgbClr val="333333"/>
                </a:solidFill>
                <a:latin typeface="Helvetica Neue"/>
                <a:ea typeface="Helvetica Neue"/>
                <a:cs typeface="Helvetica Neue"/>
                <a:sym typeface="Helvetica Neue"/>
              </a:defRPr>
            </a:lvl3pPr>
            <a:lvl4pPr indent="0" lvl="3" marL="889000" marR="0" rtl="0" algn="ctr">
              <a:spcBef>
                <a:spcPts val="300"/>
              </a:spcBef>
              <a:spcAft>
                <a:spcPts val="0"/>
              </a:spcAft>
              <a:buClr>
                <a:srgbClr val="333333"/>
              </a:buClr>
              <a:buSzPts val="900"/>
              <a:buFont typeface="Arial"/>
              <a:buNone/>
              <a:defRPr b="0" i="0" sz="1200" u="none" cap="none" strike="noStrike">
                <a:solidFill>
                  <a:srgbClr val="333333"/>
                </a:solidFill>
                <a:latin typeface="Helvetica Neue"/>
                <a:ea typeface="Helvetica Neue"/>
                <a:cs typeface="Helvetica Neue"/>
                <a:sym typeface="Helvetica Neue"/>
              </a:defRPr>
            </a:lvl4pPr>
            <a:lvl5pPr indent="0" lvl="4" marL="1181100" marR="0" rtl="0" algn="ctr">
              <a:spcBef>
                <a:spcPts val="300"/>
              </a:spcBef>
              <a:spcAft>
                <a:spcPts val="0"/>
              </a:spcAft>
              <a:buClr>
                <a:srgbClr val="333333"/>
              </a:buClr>
              <a:buSzPts val="700"/>
              <a:buFont typeface="Helvetica Neue"/>
              <a:buNone/>
              <a:defRPr b="0" i="0" sz="900" u="none" cap="none" strike="noStrike">
                <a:solidFill>
                  <a:srgbClr val="333333"/>
                </a:solidFill>
                <a:latin typeface="Helvetica Neue"/>
                <a:ea typeface="Helvetica Neue"/>
                <a:cs typeface="Helvetica Neue"/>
                <a:sym typeface="Helvetica Neue"/>
              </a:defRPr>
            </a:lvl5pPr>
            <a:lvl6pPr indent="0" lvl="5" marL="1473200" marR="0" rtl="0" algn="ctr">
              <a:spcBef>
                <a:spcPts val="300"/>
              </a:spcBef>
              <a:spcAft>
                <a:spcPts val="0"/>
              </a:spcAft>
              <a:buClr>
                <a:srgbClr val="333333"/>
              </a:buClr>
              <a:buSzPts val="700"/>
              <a:buFont typeface="Helvetica Neue"/>
              <a:buNone/>
              <a:defRPr b="0" i="0" sz="900" u="none" cap="none" strike="noStrike">
                <a:solidFill>
                  <a:srgbClr val="333333"/>
                </a:solidFill>
                <a:latin typeface="Helvetica Neue"/>
                <a:ea typeface="Helvetica Neue"/>
                <a:cs typeface="Helvetica Neue"/>
                <a:sym typeface="Helvetica Neue"/>
              </a:defRPr>
            </a:lvl6pPr>
            <a:lvl7pPr indent="0" lvl="6" marL="1765300" marR="0" rtl="0" algn="ctr">
              <a:spcBef>
                <a:spcPts val="300"/>
              </a:spcBef>
              <a:spcAft>
                <a:spcPts val="0"/>
              </a:spcAft>
              <a:buClr>
                <a:srgbClr val="333333"/>
              </a:buClr>
              <a:buSzPts val="700"/>
              <a:buFont typeface="Helvetica Neue"/>
              <a:buNone/>
              <a:defRPr b="0" i="0" sz="900" u="none" cap="none" strike="noStrike">
                <a:solidFill>
                  <a:srgbClr val="333333"/>
                </a:solidFill>
                <a:latin typeface="Helvetica Neue"/>
                <a:ea typeface="Helvetica Neue"/>
                <a:cs typeface="Helvetica Neue"/>
                <a:sym typeface="Helvetica Neue"/>
              </a:defRPr>
            </a:lvl7pPr>
            <a:lvl8pPr indent="0" lvl="7" marL="2057400" marR="0" rtl="0" algn="ctr">
              <a:spcBef>
                <a:spcPts val="300"/>
              </a:spcBef>
              <a:spcAft>
                <a:spcPts val="0"/>
              </a:spcAft>
              <a:buClr>
                <a:srgbClr val="333333"/>
              </a:buClr>
              <a:buSzPts val="700"/>
              <a:buFont typeface="Helvetica Neue"/>
              <a:buNone/>
              <a:defRPr b="0" i="0" sz="900" u="none" cap="none" strike="noStrike">
                <a:solidFill>
                  <a:srgbClr val="333333"/>
                </a:solidFill>
                <a:latin typeface="Helvetica Neue"/>
                <a:ea typeface="Helvetica Neue"/>
                <a:cs typeface="Helvetica Neue"/>
                <a:sym typeface="Helvetica Neue"/>
              </a:defRPr>
            </a:lvl8pPr>
            <a:lvl9pPr indent="0" lvl="8" marL="2362200" marR="0" rtl="0" algn="ctr">
              <a:spcBef>
                <a:spcPts val="300"/>
              </a:spcBef>
              <a:spcAft>
                <a:spcPts val="0"/>
              </a:spcAft>
              <a:buClr>
                <a:srgbClr val="333333"/>
              </a:buClr>
              <a:buSzPts val="700"/>
              <a:buFont typeface="Helvetica Neue"/>
              <a:buNone/>
              <a:defRPr b="0" i="0" sz="900" u="none" cap="none" strike="noStrike">
                <a:solidFill>
                  <a:srgbClr val="333333"/>
                </a:solidFill>
                <a:latin typeface="Helvetica Neue"/>
                <a:ea typeface="Helvetica Neue"/>
                <a:cs typeface="Helvetica Neue"/>
                <a:sym typeface="Helvetica Neu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0" name="Shape 60"/>
        <p:cNvGrpSpPr/>
        <p:nvPr/>
      </p:nvGrpSpPr>
      <p:grpSpPr>
        <a:xfrm>
          <a:off x="0" y="0"/>
          <a:ext cx="0" cy="0"/>
          <a:chOff x="0" y="0"/>
          <a:chExt cx="0" cy="0"/>
        </a:xfrm>
      </p:grpSpPr>
      <p:sp>
        <p:nvSpPr>
          <p:cNvPr id="61" name="Google Shape;61;p16"/>
          <p:cNvSpPr txBox="1"/>
          <p:nvPr>
            <p:ph type="title"/>
          </p:nvPr>
        </p:nvSpPr>
        <p:spPr>
          <a:xfrm>
            <a:off x="722189" y="3305101"/>
            <a:ext cx="7772176" cy="1021333"/>
          </a:xfrm>
          <a:prstGeom prst="rect">
            <a:avLst/>
          </a:prstGeom>
          <a:noFill/>
          <a:ln>
            <a:noFill/>
          </a:ln>
        </p:spPr>
        <p:txBody>
          <a:bodyPr anchorCtr="0" anchor="t" bIns="58925" lIns="58925" spcFirstLastPara="1" rIns="58925" wrap="square" tIns="58925">
            <a:noAutofit/>
          </a:bodyPr>
          <a:lstStyle>
            <a:lvl1pPr indent="0" lvl="0" marL="0" marR="0" rtl="0" algn="l">
              <a:spcBef>
                <a:spcPts val="0"/>
              </a:spcBef>
              <a:spcAft>
                <a:spcPts val="0"/>
              </a:spcAft>
              <a:buSzPts val="900"/>
              <a:buNone/>
              <a:defRPr b="1" i="0" sz="2600" u="none" cap="none" strike="noStrike">
                <a:solidFill>
                  <a:srgbClr val="46166B"/>
                </a:solidFill>
                <a:latin typeface="Helvetica Neue"/>
                <a:ea typeface="Helvetica Neue"/>
                <a:cs typeface="Helvetica Neue"/>
                <a:sym typeface="Helvetica Neue"/>
              </a:defRPr>
            </a:lvl1pPr>
            <a:lvl2pPr indent="0" lvl="1" marL="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2pPr>
            <a:lvl3pPr indent="0" lvl="2" marL="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3pPr>
            <a:lvl4pPr indent="0" lvl="3" marL="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4pPr>
            <a:lvl5pPr indent="0" lvl="4" marL="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5pPr>
            <a:lvl6pPr indent="0" lvl="5" marL="29210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6pPr>
            <a:lvl7pPr indent="0" lvl="6" marL="58420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7pPr>
            <a:lvl8pPr indent="0" lvl="7" marL="88900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8pPr>
            <a:lvl9pPr indent="0" lvl="8" marL="118110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9pPr>
          </a:lstStyle>
          <a:p/>
        </p:txBody>
      </p:sp>
      <p:sp>
        <p:nvSpPr>
          <p:cNvPr id="62" name="Google Shape;62;p16"/>
          <p:cNvSpPr txBox="1"/>
          <p:nvPr>
            <p:ph idx="1" type="body"/>
          </p:nvPr>
        </p:nvSpPr>
        <p:spPr>
          <a:xfrm>
            <a:off x="722189" y="2179960"/>
            <a:ext cx="7772176" cy="1125141"/>
          </a:xfrm>
          <a:prstGeom prst="rect">
            <a:avLst/>
          </a:prstGeom>
          <a:noFill/>
          <a:ln>
            <a:noFill/>
          </a:ln>
        </p:spPr>
        <p:txBody>
          <a:bodyPr anchorCtr="0" anchor="b" bIns="58925" lIns="58925" spcFirstLastPara="1" rIns="58925" wrap="square" tIns="58925">
            <a:noAutofit/>
          </a:bodyPr>
          <a:lstStyle>
            <a:lvl1pPr indent="-228600" lvl="0" marL="457200" marR="0" rtl="0" algn="l">
              <a:spcBef>
                <a:spcPts val="300"/>
              </a:spcBef>
              <a:spcAft>
                <a:spcPts val="0"/>
              </a:spcAft>
              <a:buClr>
                <a:srgbClr val="333333"/>
              </a:buClr>
              <a:buSzPts val="1200"/>
              <a:buFont typeface="Helvetica Neue"/>
              <a:buNone/>
              <a:defRPr b="0" i="0" sz="1300" u="none" cap="none" strike="noStrike">
                <a:solidFill>
                  <a:srgbClr val="333333"/>
                </a:solidFill>
                <a:latin typeface="Helvetica Neue"/>
                <a:ea typeface="Helvetica Neue"/>
                <a:cs typeface="Helvetica Neue"/>
                <a:sym typeface="Helvetica Neue"/>
              </a:defRPr>
            </a:lvl1pPr>
            <a:lvl2pPr indent="-228600" lvl="1" marL="914400" marR="0" rtl="0" algn="l">
              <a:spcBef>
                <a:spcPts val="300"/>
              </a:spcBef>
              <a:spcAft>
                <a:spcPts val="0"/>
              </a:spcAft>
              <a:buClr>
                <a:srgbClr val="333333"/>
              </a:buClr>
              <a:buSzPts val="1100"/>
              <a:buFont typeface="Helvetica Neue"/>
              <a:buNone/>
              <a:defRPr b="0" i="0" sz="1200" u="none" cap="none" strike="noStrike">
                <a:solidFill>
                  <a:srgbClr val="333333"/>
                </a:solidFill>
                <a:latin typeface="Helvetica Neue"/>
                <a:ea typeface="Helvetica Neue"/>
                <a:cs typeface="Helvetica Neue"/>
                <a:sym typeface="Helvetica Neue"/>
              </a:defRPr>
            </a:lvl2pPr>
            <a:lvl3pPr indent="-228600" lvl="2" marL="1371600" marR="0" rtl="0" algn="l">
              <a:spcBef>
                <a:spcPts val="300"/>
              </a:spcBef>
              <a:spcAft>
                <a:spcPts val="0"/>
              </a:spcAft>
              <a:buClr>
                <a:srgbClr val="333333"/>
              </a:buClr>
              <a:buSzPts val="1000"/>
              <a:buFont typeface="Merriweather Sans"/>
              <a:buNone/>
              <a:defRPr b="0" i="0" sz="1000" u="none" cap="none" strike="noStrike">
                <a:solidFill>
                  <a:srgbClr val="333333"/>
                </a:solidFill>
                <a:latin typeface="Helvetica Neue"/>
                <a:ea typeface="Helvetica Neue"/>
                <a:cs typeface="Helvetica Neue"/>
                <a:sym typeface="Helvetica Neue"/>
              </a:defRPr>
            </a:lvl3pPr>
            <a:lvl4pPr indent="-228600" lvl="3" marL="1828800" marR="0" rtl="0" algn="l">
              <a:spcBef>
                <a:spcPts val="300"/>
              </a:spcBef>
              <a:spcAft>
                <a:spcPts val="0"/>
              </a:spcAft>
              <a:buClr>
                <a:srgbClr val="333333"/>
              </a:buClr>
              <a:buSzPts val="900"/>
              <a:buFont typeface="Arial"/>
              <a:buNone/>
              <a:defRPr b="0" i="0" sz="900" u="none" cap="none" strike="noStrike">
                <a:solidFill>
                  <a:srgbClr val="333333"/>
                </a:solidFill>
                <a:latin typeface="Helvetica Neue"/>
                <a:ea typeface="Helvetica Neue"/>
                <a:cs typeface="Helvetica Neue"/>
                <a:sym typeface="Helvetica Neue"/>
              </a:defRPr>
            </a:lvl4pPr>
            <a:lvl5pPr indent="-228600" lvl="4" marL="2286000" marR="0" rtl="0" algn="l">
              <a:spcBef>
                <a:spcPts val="300"/>
              </a:spcBef>
              <a:spcAft>
                <a:spcPts val="0"/>
              </a:spcAft>
              <a:buClr>
                <a:srgbClr val="333333"/>
              </a:buClr>
              <a:buSzPts val="700"/>
              <a:buFont typeface="Helvetica Neue"/>
              <a:buNone/>
              <a:defRPr b="0" i="0" sz="900" u="none" cap="none" strike="noStrike">
                <a:solidFill>
                  <a:srgbClr val="333333"/>
                </a:solidFill>
                <a:latin typeface="Helvetica Neue"/>
                <a:ea typeface="Helvetica Neue"/>
                <a:cs typeface="Helvetica Neue"/>
                <a:sym typeface="Helvetica Neue"/>
              </a:defRPr>
            </a:lvl5pPr>
            <a:lvl6pPr indent="-228600" lvl="5" marL="2743200" marR="0" rtl="0" algn="l">
              <a:spcBef>
                <a:spcPts val="300"/>
              </a:spcBef>
              <a:spcAft>
                <a:spcPts val="0"/>
              </a:spcAft>
              <a:buClr>
                <a:srgbClr val="333333"/>
              </a:buClr>
              <a:buSzPts val="700"/>
              <a:buFont typeface="Helvetica Neue"/>
              <a:buNone/>
              <a:defRPr b="0" i="0" sz="900" u="none" cap="none" strike="noStrike">
                <a:solidFill>
                  <a:srgbClr val="333333"/>
                </a:solidFill>
                <a:latin typeface="Helvetica Neue"/>
                <a:ea typeface="Helvetica Neue"/>
                <a:cs typeface="Helvetica Neue"/>
                <a:sym typeface="Helvetica Neue"/>
              </a:defRPr>
            </a:lvl6pPr>
            <a:lvl7pPr indent="-228600" lvl="6" marL="3200400" marR="0" rtl="0" algn="l">
              <a:spcBef>
                <a:spcPts val="300"/>
              </a:spcBef>
              <a:spcAft>
                <a:spcPts val="0"/>
              </a:spcAft>
              <a:buClr>
                <a:srgbClr val="333333"/>
              </a:buClr>
              <a:buSzPts val="700"/>
              <a:buFont typeface="Helvetica Neue"/>
              <a:buNone/>
              <a:defRPr b="0" i="0" sz="900" u="none" cap="none" strike="noStrike">
                <a:solidFill>
                  <a:srgbClr val="333333"/>
                </a:solidFill>
                <a:latin typeface="Helvetica Neue"/>
                <a:ea typeface="Helvetica Neue"/>
                <a:cs typeface="Helvetica Neue"/>
                <a:sym typeface="Helvetica Neue"/>
              </a:defRPr>
            </a:lvl7pPr>
            <a:lvl8pPr indent="-228600" lvl="7" marL="3657600" marR="0" rtl="0" algn="l">
              <a:spcBef>
                <a:spcPts val="300"/>
              </a:spcBef>
              <a:spcAft>
                <a:spcPts val="0"/>
              </a:spcAft>
              <a:buClr>
                <a:srgbClr val="333333"/>
              </a:buClr>
              <a:buSzPts val="700"/>
              <a:buFont typeface="Helvetica Neue"/>
              <a:buNone/>
              <a:defRPr b="0" i="0" sz="900" u="none" cap="none" strike="noStrike">
                <a:solidFill>
                  <a:srgbClr val="333333"/>
                </a:solidFill>
                <a:latin typeface="Helvetica Neue"/>
                <a:ea typeface="Helvetica Neue"/>
                <a:cs typeface="Helvetica Neue"/>
                <a:sym typeface="Helvetica Neue"/>
              </a:defRPr>
            </a:lvl8pPr>
            <a:lvl9pPr indent="-228600" lvl="8" marL="4114800" marR="0" rtl="0" algn="l">
              <a:spcBef>
                <a:spcPts val="300"/>
              </a:spcBef>
              <a:spcAft>
                <a:spcPts val="0"/>
              </a:spcAft>
              <a:buClr>
                <a:srgbClr val="333333"/>
              </a:buClr>
              <a:buSzPts val="700"/>
              <a:buFont typeface="Helvetica Neue"/>
              <a:buNone/>
              <a:defRPr b="0" i="0" sz="900" u="none" cap="none" strike="noStrike">
                <a:solidFill>
                  <a:srgbClr val="333333"/>
                </a:solidFill>
                <a:latin typeface="Helvetica Neue"/>
                <a:ea typeface="Helvetica Neue"/>
                <a:cs typeface="Helvetica Neue"/>
                <a:sym typeface="Helvetica Neu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63" name="Shape 63"/>
        <p:cNvGrpSpPr/>
        <p:nvPr/>
      </p:nvGrpSpPr>
      <p:grpSpPr>
        <a:xfrm>
          <a:off x="0" y="0"/>
          <a:ext cx="0" cy="0"/>
          <a:chOff x="0" y="0"/>
          <a:chExt cx="0" cy="0"/>
        </a:xfrm>
      </p:grpSpPr>
      <p:sp>
        <p:nvSpPr>
          <p:cNvPr id="64" name="Google Shape;64;p17"/>
          <p:cNvSpPr txBox="1"/>
          <p:nvPr>
            <p:ph type="title"/>
          </p:nvPr>
        </p:nvSpPr>
        <p:spPr>
          <a:xfrm>
            <a:off x="401836" y="120551"/>
            <a:ext cx="3571875" cy="736699"/>
          </a:xfrm>
          <a:prstGeom prst="rect">
            <a:avLst/>
          </a:prstGeom>
          <a:noFill/>
          <a:ln>
            <a:noFill/>
          </a:ln>
        </p:spPr>
        <p:txBody>
          <a:bodyPr anchorCtr="0" anchor="b" bIns="58925" lIns="58925" spcFirstLastPara="1" rIns="58925" wrap="square" tIns="58925">
            <a:noAutofit/>
          </a:bodyPr>
          <a:lstStyle>
            <a:lvl1pPr indent="0" lvl="0" marL="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1pPr>
            <a:lvl2pPr indent="0" lvl="1" marL="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2pPr>
            <a:lvl3pPr indent="0" lvl="2" marL="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3pPr>
            <a:lvl4pPr indent="0" lvl="3" marL="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4pPr>
            <a:lvl5pPr indent="0" lvl="4" marL="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5pPr>
            <a:lvl6pPr indent="0" lvl="5" marL="29210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6pPr>
            <a:lvl7pPr indent="0" lvl="6" marL="58420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7pPr>
            <a:lvl8pPr indent="0" lvl="7" marL="88900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8pPr>
            <a:lvl9pPr indent="0" lvl="8" marL="118110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9pPr>
          </a:lstStyle>
          <a:p/>
        </p:txBody>
      </p:sp>
      <p:sp>
        <p:nvSpPr>
          <p:cNvPr id="65" name="Google Shape;65;p17"/>
          <p:cNvSpPr txBox="1"/>
          <p:nvPr>
            <p:ph idx="1" type="body"/>
          </p:nvPr>
        </p:nvSpPr>
        <p:spPr>
          <a:xfrm>
            <a:off x="401836" y="1225600"/>
            <a:ext cx="1732359" cy="3462486"/>
          </a:xfrm>
          <a:prstGeom prst="rect">
            <a:avLst/>
          </a:prstGeom>
          <a:noFill/>
          <a:ln>
            <a:noFill/>
          </a:ln>
        </p:spPr>
        <p:txBody>
          <a:bodyPr anchorCtr="0" anchor="t" bIns="58925" lIns="58925" spcFirstLastPara="1" rIns="58925" wrap="square" tIns="58925">
            <a:noAutofit/>
          </a:bodyPr>
          <a:lstStyle>
            <a:lvl1pPr indent="-317500" lvl="0" marL="457200" marR="0" rtl="0" algn="l">
              <a:spcBef>
                <a:spcPts val="300"/>
              </a:spcBef>
              <a:spcAft>
                <a:spcPts val="0"/>
              </a:spcAft>
              <a:buClr>
                <a:srgbClr val="333333"/>
              </a:buClr>
              <a:buSzPts val="1400"/>
              <a:buFont typeface="Helvetica Neue"/>
              <a:buChar char="•"/>
              <a:defRPr b="0" i="0" sz="1800" u="none" cap="none" strike="noStrike">
                <a:solidFill>
                  <a:srgbClr val="333333"/>
                </a:solidFill>
                <a:latin typeface="Helvetica Neue"/>
                <a:ea typeface="Helvetica Neue"/>
                <a:cs typeface="Helvetica Neue"/>
                <a:sym typeface="Helvetica Neue"/>
              </a:defRPr>
            </a:lvl1pPr>
            <a:lvl2pPr indent="-304800" lvl="1" marL="914400" marR="0" rtl="0" algn="l">
              <a:spcBef>
                <a:spcPts val="300"/>
              </a:spcBef>
              <a:spcAft>
                <a:spcPts val="0"/>
              </a:spcAft>
              <a:buClr>
                <a:srgbClr val="333333"/>
              </a:buClr>
              <a:buSzPts val="1200"/>
              <a:buFont typeface="Helvetica Neue"/>
              <a:buChar char="-"/>
              <a:defRPr b="0" i="0" sz="1500" u="none" cap="none" strike="noStrike">
                <a:solidFill>
                  <a:srgbClr val="333333"/>
                </a:solidFill>
                <a:latin typeface="Helvetica Neue"/>
                <a:ea typeface="Helvetica Neue"/>
                <a:cs typeface="Helvetica Neue"/>
                <a:sym typeface="Helvetica Neue"/>
              </a:defRPr>
            </a:lvl2pPr>
            <a:lvl3pPr indent="-292100" lvl="2" marL="1371600" marR="0" rtl="0" algn="l">
              <a:spcBef>
                <a:spcPts val="300"/>
              </a:spcBef>
              <a:spcAft>
                <a:spcPts val="0"/>
              </a:spcAft>
              <a:buClr>
                <a:srgbClr val="333333"/>
              </a:buClr>
              <a:buSzPts val="1000"/>
              <a:buFont typeface="Merriweather Sans"/>
              <a:buChar char="‣"/>
              <a:defRPr b="0" i="0" sz="1300" u="none" cap="none" strike="noStrike">
                <a:solidFill>
                  <a:srgbClr val="333333"/>
                </a:solidFill>
                <a:latin typeface="Helvetica Neue"/>
                <a:ea typeface="Helvetica Neue"/>
                <a:cs typeface="Helvetica Neue"/>
                <a:sym typeface="Helvetica Neue"/>
              </a:defRPr>
            </a:lvl3pPr>
            <a:lvl4pPr indent="-285750" lvl="3" marL="1828800" marR="0" rtl="0" algn="l">
              <a:spcBef>
                <a:spcPts val="300"/>
              </a:spcBef>
              <a:spcAft>
                <a:spcPts val="0"/>
              </a:spcAft>
              <a:buClr>
                <a:srgbClr val="333333"/>
              </a:buClr>
              <a:buSzPts val="900"/>
              <a:buFont typeface="Arial"/>
              <a:buChar char="๏"/>
              <a:defRPr b="0" i="0" sz="1200" u="none" cap="none" strike="noStrike">
                <a:solidFill>
                  <a:srgbClr val="333333"/>
                </a:solidFill>
                <a:latin typeface="Helvetica Neue"/>
                <a:ea typeface="Helvetica Neue"/>
                <a:cs typeface="Helvetica Neue"/>
                <a:sym typeface="Helvetica Neue"/>
              </a:defRPr>
            </a:lvl4pPr>
            <a:lvl5pPr indent="-285750" lvl="4" marL="2286000" marR="0" rtl="0" algn="l">
              <a:spcBef>
                <a:spcPts val="300"/>
              </a:spcBef>
              <a:spcAft>
                <a:spcPts val="0"/>
              </a:spcAft>
              <a:buClr>
                <a:srgbClr val="333333"/>
              </a:buClr>
              <a:buSzPts val="900"/>
              <a:buFont typeface="Helvetica Neue"/>
              <a:buChar char="•"/>
              <a:defRPr b="0" i="0" sz="1200" u="none" cap="none" strike="noStrike">
                <a:solidFill>
                  <a:srgbClr val="333333"/>
                </a:solidFill>
                <a:latin typeface="Helvetica Neue"/>
                <a:ea typeface="Helvetica Neue"/>
                <a:cs typeface="Helvetica Neue"/>
                <a:sym typeface="Helvetica Neue"/>
              </a:defRPr>
            </a:lvl5pPr>
            <a:lvl6pPr indent="-285750" lvl="5" marL="2743200" marR="0" rtl="0" algn="l">
              <a:spcBef>
                <a:spcPts val="300"/>
              </a:spcBef>
              <a:spcAft>
                <a:spcPts val="0"/>
              </a:spcAft>
              <a:buClr>
                <a:srgbClr val="333333"/>
              </a:buClr>
              <a:buSzPts val="900"/>
              <a:buFont typeface="Helvetica Neue"/>
              <a:buChar char="•"/>
              <a:defRPr b="0" i="0" sz="1200" u="none" cap="none" strike="noStrike">
                <a:solidFill>
                  <a:srgbClr val="333333"/>
                </a:solidFill>
                <a:latin typeface="Helvetica Neue"/>
                <a:ea typeface="Helvetica Neue"/>
                <a:cs typeface="Helvetica Neue"/>
                <a:sym typeface="Helvetica Neue"/>
              </a:defRPr>
            </a:lvl6pPr>
            <a:lvl7pPr indent="-285750" lvl="6" marL="3200400" marR="0" rtl="0" algn="l">
              <a:spcBef>
                <a:spcPts val="300"/>
              </a:spcBef>
              <a:spcAft>
                <a:spcPts val="0"/>
              </a:spcAft>
              <a:buClr>
                <a:srgbClr val="333333"/>
              </a:buClr>
              <a:buSzPts val="900"/>
              <a:buFont typeface="Helvetica Neue"/>
              <a:buChar char="•"/>
              <a:defRPr b="0" i="0" sz="1200" u="none" cap="none" strike="noStrike">
                <a:solidFill>
                  <a:srgbClr val="333333"/>
                </a:solidFill>
                <a:latin typeface="Helvetica Neue"/>
                <a:ea typeface="Helvetica Neue"/>
                <a:cs typeface="Helvetica Neue"/>
                <a:sym typeface="Helvetica Neue"/>
              </a:defRPr>
            </a:lvl7pPr>
            <a:lvl8pPr indent="-285750" lvl="7" marL="3657600" marR="0" rtl="0" algn="l">
              <a:spcBef>
                <a:spcPts val="300"/>
              </a:spcBef>
              <a:spcAft>
                <a:spcPts val="0"/>
              </a:spcAft>
              <a:buClr>
                <a:srgbClr val="333333"/>
              </a:buClr>
              <a:buSzPts val="900"/>
              <a:buFont typeface="Helvetica Neue"/>
              <a:buChar char="•"/>
              <a:defRPr b="0" i="0" sz="1200" u="none" cap="none" strike="noStrike">
                <a:solidFill>
                  <a:srgbClr val="333333"/>
                </a:solidFill>
                <a:latin typeface="Helvetica Neue"/>
                <a:ea typeface="Helvetica Neue"/>
                <a:cs typeface="Helvetica Neue"/>
                <a:sym typeface="Helvetica Neue"/>
              </a:defRPr>
            </a:lvl8pPr>
            <a:lvl9pPr indent="-285750" lvl="8" marL="4114800" marR="0" rtl="0" algn="l">
              <a:spcBef>
                <a:spcPts val="300"/>
              </a:spcBef>
              <a:spcAft>
                <a:spcPts val="0"/>
              </a:spcAft>
              <a:buClr>
                <a:srgbClr val="333333"/>
              </a:buClr>
              <a:buSzPts val="900"/>
              <a:buFont typeface="Helvetica Neue"/>
              <a:buChar char="•"/>
              <a:defRPr b="0" i="0" sz="1200" u="none" cap="none" strike="noStrike">
                <a:solidFill>
                  <a:srgbClr val="333333"/>
                </a:solidFill>
                <a:latin typeface="Helvetica Neue"/>
                <a:ea typeface="Helvetica Neue"/>
                <a:cs typeface="Helvetica Neue"/>
                <a:sym typeface="Helvetica Neue"/>
              </a:defRPr>
            </a:lvl9pPr>
          </a:lstStyle>
          <a:p/>
        </p:txBody>
      </p:sp>
      <p:sp>
        <p:nvSpPr>
          <p:cNvPr id="66" name="Google Shape;66;p17"/>
          <p:cNvSpPr txBox="1"/>
          <p:nvPr>
            <p:ph idx="2" type="body"/>
          </p:nvPr>
        </p:nvSpPr>
        <p:spPr>
          <a:xfrm>
            <a:off x="2241352" y="1225600"/>
            <a:ext cx="1732359" cy="3462486"/>
          </a:xfrm>
          <a:prstGeom prst="rect">
            <a:avLst/>
          </a:prstGeom>
          <a:noFill/>
          <a:ln>
            <a:noFill/>
          </a:ln>
        </p:spPr>
        <p:txBody>
          <a:bodyPr anchorCtr="0" anchor="t" bIns="58925" lIns="58925" spcFirstLastPara="1" rIns="58925" wrap="square" tIns="58925">
            <a:noAutofit/>
          </a:bodyPr>
          <a:lstStyle>
            <a:lvl1pPr indent="-317500" lvl="0" marL="457200" marR="0" rtl="0" algn="l">
              <a:spcBef>
                <a:spcPts val="300"/>
              </a:spcBef>
              <a:spcAft>
                <a:spcPts val="0"/>
              </a:spcAft>
              <a:buClr>
                <a:srgbClr val="333333"/>
              </a:buClr>
              <a:buSzPts val="1400"/>
              <a:buFont typeface="Helvetica Neue"/>
              <a:buChar char="•"/>
              <a:defRPr b="0" i="0" sz="1800" u="none" cap="none" strike="noStrike">
                <a:solidFill>
                  <a:srgbClr val="333333"/>
                </a:solidFill>
                <a:latin typeface="Helvetica Neue"/>
                <a:ea typeface="Helvetica Neue"/>
                <a:cs typeface="Helvetica Neue"/>
                <a:sym typeface="Helvetica Neue"/>
              </a:defRPr>
            </a:lvl1pPr>
            <a:lvl2pPr indent="-304800" lvl="1" marL="914400" marR="0" rtl="0" algn="l">
              <a:spcBef>
                <a:spcPts val="300"/>
              </a:spcBef>
              <a:spcAft>
                <a:spcPts val="0"/>
              </a:spcAft>
              <a:buClr>
                <a:srgbClr val="333333"/>
              </a:buClr>
              <a:buSzPts val="1200"/>
              <a:buFont typeface="Helvetica Neue"/>
              <a:buChar char="-"/>
              <a:defRPr b="0" i="0" sz="1500" u="none" cap="none" strike="noStrike">
                <a:solidFill>
                  <a:srgbClr val="333333"/>
                </a:solidFill>
                <a:latin typeface="Helvetica Neue"/>
                <a:ea typeface="Helvetica Neue"/>
                <a:cs typeface="Helvetica Neue"/>
                <a:sym typeface="Helvetica Neue"/>
              </a:defRPr>
            </a:lvl2pPr>
            <a:lvl3pPr indent="-292100" lvl="2" marL="1371600" marR="0" rtl="0" algn="l">
              <a:spcBef>
                <a:spcPts val="300"/>
              </a:spcBef>
              <a:spcAft>
                <a:spcPts val="0"/>
              </a:spcAft>
              <a:buClr>
                <a:srgbClr val="333333"/>
              </a:buClr>
              <a:buSzPts val="1000"/>
              <a:buFont typeface="Merriweather Sans"/>
              <a:buChar char="‣"/>
              <a:defRPr b="0" i="0" sz="1300" u="none" cap="none" strike="noStrike">
                <a:solidFill>
                  <a:srgbClr val="333333"/>
                </a:solidFill>
                <a:latin typeface="Helvetica Neue"/>
                <a:ea typeface="Helvetica Neue"/>
                <a:cs typeface="Helvetica Neue"/>
                <a:sym typeface="Helvetica Neue"/>
              </a:defRPr>
            </a:lvl3pPr>
            <a:lvl4pPr indent="-285750" lvl="3" marL="1828800" marR="0" rtl="0" algn="l">
              <a:spcBef>
                <a:spcPts val="300"/>
              </a:spcBef>
              <a:spcAft>
                <a:spcPts val="0"/>
              </a:spcAft>
              <a:buClr>
                <a:srgbClr val="333333"/>
              </a:buClr>
              <a:buSzPts val="900"/>
              <a:buFont typeface="Arial"/>
              <a:buChar char="๏"/>
              <a:defRPr b="0" i="0" sz="1200" u="none" cap="none" strike="noStrike">
                <a:solidFill>
                  <a:srgbClr val="333333"/>
                </a:solidFill>
                <a:latin typeface="Helvetica Neue"/>
                <a:ea typeface="Helvetica Neue"/>
                <a:cs typeface="Helvetica Neue"/>
                <a:sym typeface="Helvetica Neue"/>
              </a:defRPr>
            </a:lvl4pPr>
            <a:lvl5pPr indent="-285750" lvl="4" marL="2286000" marR="0" rtl="0" algn="l">
              <a:spcBef>
                <a:spcPts val="300"/>
              </a:spcBef>
              <a:spcAft>
                <a:spcPts val="0"/>
              </a:spcAft>
              <a:buClr>
                <a:srgbClr val="333333"/>
              </a:buClr>
              <a:buSzPts val="900"/>
              <a:buFont typeface="Helvetica Neue"/>
              <a:buChar char="•"/>
              <a:defRPr b="0" i="0" sz="1200" u="none" cap="none" strike="noStrike">
                <a:solidFill>
                  <a:srgbClr val="333333"/>
                </a:solidFill>
                <a:latin typeface="Helvetica Neue"/>
                <a:ea typeface="Helvetica Neue"/>
                <a:cs typeface="Helvetica Neue"/>
                <a:sym typeface="Helvetica Neue"/>
              </a:defRPr>
            </a:lvl5pPr>
            <a:lvl6pPr indent="-285750" lvl="5" marL="2743200" marR="0" rtl="0" algn="l">
              <a:spcBef>
                <a:spcPts val="300"/>
              </a:spcBef>
              <a:spcAft>
                <a:spcPts val="0"/>
              </a:spcAft>
              <a:buClr>
                <a:srgbClr val="333333"/>
              </a:buClr>
              <a:buSzPts val="900"/>
              <a:buFont typeface="Helvetica Neue"/>
              <a:buChar char="•"/>
              <a:defRPr b="0" i="0" sz="1200" u="none" cap="none" strike="noStrike">
                <a:solidFill>
                  <a:srgbClr val="333333"/>
                </a:solidFill>
                <a:latin typeface="Helvetica Neue"/>
                <a:ea typeface="Helvetica Neue"/>
                <a:cs typeface="Helvetica Neue"/>
                <a:sym typeface="Helvetica Neue"/>
              </a:defRPr>
            </a:lvl6pPr>
            <a:lvl7pPr indent="-285750" lvl="6" marL="3200400" marR="0" rtl="0" algn="l">
              <a:spcBef>
                <a:spcPts val="300"/>
              </a:spcBef>
              <a:spcAft>
                <a:spcPts val="0"/>
              </a:spcAft>
              <a:buClr>
                <a:srgbClr val="333333"/>
              </a:buClr>
              <a:buSzPts val="900"/>
              <a:buFont typeface="Helvetica Neue"/>
              <a:buChar char="•"/>
              <a:defRPr b="0" i="0" sz="1200" u="none" cap="none" strike="noStrike">
                <a:solidFill>
                  <a:srgbClr val="333333"/>
                </a:solidFill>
                <a:latin typeface="Helvetica Neue"/>
                <a:ea typeface="Helvetica Neue"/>
                <a:cs typeface="Helvetica Neue"/>
                <a:sym typeface="Helvetica Neue"/>
              </a:defRPr>
            </a:lvl7pPr>
            <a:lvl8pPr indent="-285750" lvl="7" marL="3657600" marR="0" rtl="0" algn="l">
              <a:spcBef>
                <a:spcPts val="300"/>
              </a:spcBef>
              <a:spcAft>
                <a:spcPts val="0"/>
              </a:spcAft>
              <a:buClr>
                <a:srgbClr val="333333"/>
              </a:buClr>
              <a:buSzPts val="900"/>
              <a:buFont typeface="Helvetica Neue"/>
              <a:buChar char="•"/>
              <a:defRPr b="0" i="0" sz="1200" u="none" cap="none" strike="noStrike">
                <a:solidFill>
                  <a:srgbClr val="333333"/>
                </a:solidFill>
                <a:latin typeface="Helvetica Neue"/>
                <a:ea typeface="Helvetica Neue"/>
                <a:cs typeface="Helvetica Neue"/>
                <a:sym typeface="Helvetica Neue"/>
              </a:defRPr>
            </a:lvl8pPr>
            <a:lvl9pPr indent="-285750" lvl="8" marL="4114800" marR="0" rtl="0" algn="l">
              <a:spcBef>
                <a:spcPts val="300"/>
              </a:spcBef>
              <a:spcAft>
                <a:spcPts val="0"/>
              </a:spcAft>
              <a:buClr>
                <a:srgbClr val="333333"/>
              </a:buClr>
              <a:buSzPts val="900"/>
              <a:buFont typeface="Helvetica Neue"/>
              <a:buChar char="•"/>
              <a:defRPr b="0" i="0" sz="1200" u="none" cap="none" strike="noStrike">
                <a:solidFill>
                  <a:srgbClr val="333333"/>
                </a:solidFill>
                <a:latin typeface="Helvetica Neue"/>
                <a:ea typeface="Helvetica Neue"/>
                <a:cs typeface="Helvetica Neue"/>
                <a:sym typeface="Helvetica Neu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67" name="Shape 67"/>
        <p:cNvGrpSpPr/>
        <p:nvPr/>
      </p:nvGrpSpPr>
      <p:grpSpPr>
        <a:xfrm>
          <a:off x="0" y="0"/>
          <a:ext cx="0" cy="0"/>
          <a:chOff x="0" y="0"/>
          <a:chExt cx="0" cy="0"/>
        </a:xfrm>
      </p:grpSpPr>
      <p:sp>
        <p:nvSpPr>
          <p:cNvPr id="68" name="Google Shape;68;p18"/>
          <p:cNvSpPr txBox="1"/>
          <p:nvPr>
            <p:ph type="title"/>
          </p:nvPr>
        </p:nvSpPr>
        <p:spPr>
          <a:xfrm>
            <a:off x="457646" y="205941"/>
            <a:ext cx="8228707" cy="857250"/>
          </a:xfrm>
          <a:prstGeom prst="rect">
            <a:avLst/>
          </a:prstGeom>
          <a:noFill/>
          <a:ln>
            <a:noFill/>
          </a:ln>
        </p:spPr>
        <p:txBody>
          <a:bodyPr anchorCtr="0" anchor="b" bIns="58925" lIns="58925" spcFirstLastPara="1" rIns="58925" wrap="square" tIns="58925">
            <a:noAutofit/>
          </a:bodyPr>
          <a:lstStyle>
            <a:lvl1pPr indent="0" lvl="0" marL="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1pPr>
            <a:lvl2pPr indent="0" lvl="1" marL="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2pPr>
            <a:lvl3pPr indent="0" lvl="2" marL="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3pPr>
            <a:lvl4pPr indent="0" lvl="3" marL="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4pPr>
            <a:lvl5pPr indent="0" lvl="4" marL="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5pPr>
            <a:lvl6pPr indent="0" lvl="5" marL="29210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6pPr>
            <a:lvl7pPr indent="0" lvl="6" marL="58420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7pPr>
            <a:lvl8pPr indent="0" lvl="7" marL="88900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8pPr>
            <a:lvl9pPr indent="0" lvl="8" marL="118110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9pPr>
          </a:lstStyle>
          <a:p/>
        </p:txBody>
      </p:sp>
      <p:sp>
        <p:nvSpPr>
          <p:cNvPr id="69" name="Google Shape;69;p18"/>
          <p:cNvSpPr txBox="1"/>
          <p:nvPr>
            <p:ph idx="1" type="body"/>
          </p:nvPr>
        </p:nvSpPr>
        <p:spPr>
          <a:xfrm>
            <a:off x="457646" y="1151093"/>
            <a:ext cx="4039568" cy="479691"/>
          </a:xfrm>
          <a:prstGeom prst="rect">
            <a:avLst/>
          </a:prstGeom>
          <a:noFill/>
          <a:ln>
            <a:noFill/>
          </a:ln>
        </p:spPr>
        <p:txBody>
          <a:bodyPr anchorCtr="0" anchor="b" bIns="58925" lIns="58925" spcFirstLastPara="1" rIns="58925" wrap="square" tIns="58925">
            <a:noAutofit/>
          </a:bodyPr>
          <a:lstStyle>
            <a:lvl1pPr indent="-228600" lvl="0" marL="457200" marR="0" rtl="0" algn="l">
              <a:spcBef>
                <a:spcPts val="300"/>
              </a:spcBef>
              <a:spcAft>
                <a:spcPts val="0"/>
              </a:spcAft>
              <a:buClr>
                <a:srgbClr val="333333"/>
              </a:buClr>
              <a:buSzPts val="1200"/>
              <a:buFont typeface="Helvetica Neue"/>
              <a:buNone/>
              <a:defRPr b="1" i="0" sz="1500" u="none" cap="none" strike="noStrike">
                <a:solidFill>
                  <a:srgbClr val="333333"/>
                </a:solidFill>
                <a:latin typeface="Helvetica Neue"/>
                <a:ea typeface="Helvetica Neue"/>
                <a:cs typeface="Helvetica Neue"/>
                <a:sym typeface="Helvetica Neue"/>
              </a:defRPr>
            </a:lvl1pPr>
            <a:lvl2pPr indent="-228600" lvl="1" marL="914400" marR="0" rtl="0" algn="l">
              <a:spcBef>
                <a:spcPts val="300"/>
              </a:spcBef>
              <a:spcAft>
                <a:spcPts val="0"/>
              </a:spcAft>
              <a:buClr>
                <a:srgbClr val="333333"/>
              </a:buClr>
              <a:buSzPts val="1100"/>
              <a:buFont typeface="Helvetica Neue"/>
              <a:buNone/>
              <a:defRPr b="1" i="0" sz="1300" u="none" cap="none" strike="noStrike">
                <a:solidFill>
                  <a:srgbClr val="333333"/>
                </a:solidFill>
                <a:latin typeface="Helvetica Neue"/>
                <a:ea typeface="Helvetica Neue"/>
                <a:cs typeface="Helvetica Neue"/>
                <a:sym typeface="Helvetica Neue"/>
              </a:defRPr>
            </a:lvl2pPr>
            <a:lvl3pPr indent="-228600" lvl="2" marL="1371600" marR="0" rtl="0" algn="l">
              <a:spcBef>
                <a:spcPts val="300"/>
              </a:spcBef>
              <a:spcAft>
                <a:spcPts val="0"/>
              </a:spcAft>
              <a:buClr>
                <a:srgbClr val="333333"/>
              </a:buClr>
              <a:buSzPts val="1000"/>
              <a:buFont typeface="Merriweather Sans"/>
              <a:buNone/>
              <a:defRPr b="1" i="0" sz="1200" u="none" cap="none" strike="noStrike">
                <a:solidFill>
                  <a:srgbClr val="333333"/>
                </a:solidFill>
                <a:latin typeface="Helvetica Neue"/>
                <a:ea typeface="Helvetica Neue"/>
                <a:cs typeface="Helvetica Neue"/>
                <a:sym typeface="Helvetica Neue"/>
              </a:defRPr>
            </a:lvl3pPr>
            <a:lvl4pPr indent="-228600" lvl="3" marL="1828800" marR="0" rtl="0" algn="l">
              <a:spcBef>
                <a:spcPts val="300"/>
              </a:spcBef>
              <a:spcAft>
                <a:spcPts val="0"/>
              </a:spcAft>
              <a:buClr>
                <a:srgbClr val="333333"/>
              </a:buClr>
              <a:buSzPts val="900"/>
              <a:buFont typeface="Arial"/>
              <a:buNone/>
              <a:defRPr b="1" i="0" sz="1000" u="none" cap="none" strike="noStrike">
                <a:solidFill>
                  <a:srgbClr val="333333"/>
                </a:solidFill>
                <a:latin typeface="Helvetica Neue"/>
                <a:ea typeface="Helvetica Neue"/>
                <a:cs typeface="Helvetica Neue"/>
                <a:sym typeface="Helvetica Neue"/>
              </a:defRPr>
            </a:lvl4pPr>
            <a:lvl5pPr indent="-228600" lvl="4" marL="2286000" marR="0" rtl="0" algn="l">
              <a:spcBef>
                <a:spcPts val="300"/>
              </a:spcBef>
              <a:spcAft>
                <a:spcPts val="0"/>
              </a:spcAft>
              <a:buClr>
                <a:srgbClr val="333333"/>
              </a:buClr>
              <a:buSzPts val="700"/>
              <a:buFont typeface="Helvetica Neue"/>
              <a:buNone/>
              <a:defRPr b="1" i="0" sz="1000" u="none" cap="none" strike="noStrike">
                <a:solidFill>
                  <a:srgbClr val="333333"/>
                </a:solidFill>
                <a:latin typeface="Helvetica Neue"/>
                <a:ea typeface="Helvetica Neue"/>
                <a:cs typeface="Helvetica Neue"/>
                <a:sym typeface="Helvetica Neue"/>
              </a:defRPr>
            </a:lvl5pPr>
            <a:lvl6pPr indent="-228600" lvl="5" marL="2743200" marR="0" rtl="0" algn="l">
              <a:spcBef>
                <a:spcPts val="300"/>
              </a:spcBef>
              <a:spcAft>
                <a:spcPts val="0"/>
              </a:spcAft>
              <a:buClr>
                <a:srgbClr val="333333"/>
              </a:buClr>
              <a:buSzPts val="700"/>
              <a:buFont typeface="Helvetica Neue"/>
              <a:buNone/>
              <a:defRPr b="1" i="0" sz="1000" u="none" cap="none" strike="noStrike">
                <a:solidFill>
                  <a:srgbClr val="333333"/>
                </a:solidFill>
                <a:latin typeface="Helvetica Neue"/>
                <a:ea typeface="Helvetica Neue"/>
                <a:cs typeface="Helvetica Neue"/>
                <a:sym typeface="Helvetica Neue"/>
              </a:defRPr>
            </a:lvl6pPr>
            <a:lvl7pPr indent="-228600" lvl="6" marL="3200400" marR="0" rtl="0" algn="l">
              <a:spcBef>
                <a:spcPts val="300"/>
              </a:spcBef>
              <a:spcAft>
                <a:spcPts val="0"/>
              </a:spcAft>
              <a:buClr>
                <a:srgbClr val="333333"/>
              </a:buClr>
              <a:buSzPts val="700"/>
              <a:buFont typeface="Helvetica Neue"/>
              <a:buNone/>
              <a:defRPr b="1" i="0" sz="1000" u="none" cap="none" strike="noStrike">
                <a:solidFill>
                  <a:srgbClr val="333333"/>
                </a:solidFill>
                <a:latin typeface="Helvetica Neue"/>
                <a:ea typeface="Helvetica Neue"/>
                <a:cs typeface="Helvetica Neue"/>
                <a:sym typeface="Helvetica Neue"/>
              </a:defRPr>
            </a:lvl7pPr>
            <a:lvl8pPr indent="-228600" lvl="7" marL="3657600" marR="0" rtl="0" algn="l">
              <a:spcBef>
                <a:spcPts val="300"/>
              </a:spcBef>
              <a:spcAft>
                <a:spcPts val="0"/>
              </a:spcAft>
              <a:buClr>
                <a:srgbClr val="333333"/>
              </a:buClr>
              <a:buSzPts val="700"/>
              <a:buFont typeface="Helvetica Neue"/>
              <a:buNone/>
              <a:defRPr b="1" i="0" sz="1000" u="none" cap="none" strike="noStrike">
                <a:solidFill>
                  <a:srgbClr val="333333"/>
                </a:solidFill>
                <a:latin typeface="Helvetica Neue"/>
                <a:ea typeface="Helvetica Neue"/>
                <a:cs typeface="Helvetica Neue"/>
                <a:sym typeface="Helvetica Neue"/>
              </a:defRPr>
            </a:lvl8pPr>
            <a:lvl9pPr indent="-228600" lvl="8" marL="4114800" marR="0" rtl="0" algn="l">
              <a:spcBef>
                <a:spcPts val="300"/>
              </a:spcBef>
              <a:spcAft>
                <a:spcPts val="0"/>
              </a:spcAft>
              <a:buClr>
                <a:srgbClr val="333333"/>
              </a:buClr>
              <a:buSzPts val="700"/>
              <a:buFont typeface="Helvetica Neue"/>
              <a:buNone/>
              <a:defRPr b="1" i="0" sz="1000" u="none" cap="none" strike="noStrike">
                <a:solidFill>
                  <a:srgbClr val="333333"/>
                </a:solidFill>
                <a:latin typeface="Helvetica Neue"/>
                <a:ea typeface="Helvetica Neue"/>
                <a:cs typeface="Helvetica Neue"/>
                <a:sym typeface="Helvetica Neue"/>
              </a:defRPr>
            </a:lvl9pPr>
          </a:lstStyle>
          <a:p/>
        </p:txBody>
      </p:sp>
      <p:sp>
        <p:nvSpPr>
          <p:cNvPr id="70" name="Google Shape;70;p18"/>
          <p:cNvSpPr txBox="1"/>
          <p:nvPr>
            <p:ph idx="2" type="body"/>
          </p:nvPr>
        </p:nvSpPr>
        <p:spPr>
          <a:xfrm>
            <a:off x="457646" y="1630784"/>
            <a:ext cx="4039568" cy="2963540"/>
          </a:xfrm>
          <a:prstGeom prst="rect">
            <a:avLst/>
          </a:prstGeom>
          <a:noFill/>
          <a:ln>
            <a:noFill/>
          </a:ln>
        </p:spPr>
        <p:txBody>
          <a:bodyPr anchorCtr="0" anchor="t" bIns="58925" lIns="58925" spcFirstLastPara="1" rIns="58925" wrap="square" tIns="58925">
            <a:noAutofit/>
          </a:bodyPr>
          <a:lstStyle>
            <a:lvl1pPr indent="-304800" lvl="0" marL="457200" marR="0" rtl="0" algn="l">
              <a:spcBef>
                <a:spcPts val="300"/>
              </a:spcBef>
              <a:spcAft>
                <a:spcPts val="0"/>
              </a:spcAft>
              <a:buClr>
                <a:srgbClr val="333333"/>
              </a:buClr>
              <a:buSzPts val="1200"/>
              <a:buFont typeface="Helvetica Neue"/>
              <a:buChar char="•"/>
              <a:defRPr b="0" i="0" sz="1500" u="none" cap="none" strike="noStrike">
                <a:solidFill>
                  <a:srgbClr val="333333"/>
                </a:solidFill>
                <a:latin typeface="Helvetica Neue"/>
                <a:ea typeface="Helvetica Neue"/>
                <a:cs typeface="Helvetica Neue"/>
                <a:sym typeface="Helvetica Neue"/>
              </a:defRPr>
            </a:lvl1pPr>
            <a:lvl2pPr indent="-292100" lvl="1" marL="914400" marR="0" rtl="0" algn="l">
              <a:spcBef>
                <a:spcPts val="300"/>
              </a:spcBef>
              <a:spcAft>
                <a:spcPts val="0"/>
              </a:spcAft>
              <a:buClr>
                <a:srgbClr val="333333"/>
              </a:buClr>
              <a:buSzPts val="1000"/>
              <a:buFont typeface="Helvetica Neue"/>
              <a:buChar char="-"/>
              <a:defRPr b="0" i="0" sz="1300" u="none" cap="none" strike="noStrike">
                <a:solidFill>
                  <a:srgbClr val="333333"/>
                </a:solidFill>
                <a:latin typeface="Helvetica Neue"/>
                <a:ea typeface="Helvetica Neue"/>
                <a:cs typeface="Helvetica Neue"/>
                <a:sym typeface="Helvetica Neue"/>
              </a:defRPr>
            </a:lvl2pPr>
            <a:lvl3pPr indent="-285750" lvl="2" marL="1371600" marR="0" rtl="0" algn="l">
              <a:spcBef>
                <a:spcPts val="300"/>
              </a:spcBef>
              <a:spcAft>
                <a:spcPts val="0"/>
              </a:spcAft>
              <a:buClr>
                <a:srgbClr val="333333"/>
              </a:buClr>
              <a:buSzPts val="900"/>
              <a:buFont typeface="Merriweather Sans"/>
              <a:buChar char="‣"/>
              <a:defRPr b="0" i="0" sz="1200" u="none" cap="none" strike="noStrike">
                <a:solidFill>
                  <a:srgbClr val="333333"/>
                </a:solidFill>
                <a:latin typeface="Helvetica Neue"/>
                <a:ea typeface="Helvetica Neue"/>
                <a:cs typeface="Helvetica Neue"/>
                <a:sym typeface="Helvetica Neue"/>
              </a:defRPr>
            </a:lvl3pPr>
            <a:lvl4pPr indent="-279400" lvl="3" marL="1828800" marR="0" rtl="0" algn="l">
              <a:spcBef>
                <a:spcPts val="300"/>
              </a:spcBef>
              <a:spcAft>
                <a:spcPts val="0"/>
              </a:spcAft>
              <a:buClr>
                <a:srgbClr val="333333"/>
              </a:buClr>
              <a:buSzPts val="800"/>
              <a:buFont typeface="Arial"/>
              <a:buChar char="๏"/>
              <a:defRPr b="0" i="0" sz="1000" u="none" cap="none" strike="noStrike">
                <a:solidFill>
                  <a:srgbClr val="333333"/>
                </a:solidFill>
                <a:latin typeface="Helvetica Neue"/>
                <a:ea typeface="Helvetica Neue"/>
                <a:cs typeface="Helvetica Neue"/>
                <a:sym typeface="Helvetica Neue"/>
              </a:defRPr>
            </a:lvl4pPr>
            <a:lvl5pPr indent="-279400" lvl="4" marL="2286000" marR="0" rtl="0" algn="l">
              <a:spcBef>
                <a:spcPts val="300"/>
              </a:spcBef>
              <a:spcAft>
                <a:spcPts val="0"/>
              </a:spcAft>
              <a:buClr>
                <a:srgbClr val="333333"/>
              </a:buClr>
              <a:buSzPts val="800"/>
              <a:buFont typeface="Helvetica Neue"/>
              <a:buChar char="•"/>
              <a:defRPr b="0" i="0" sz="1000" u="none" cap="none" strike="noStrike">
                <a:solidFill>
                  <a:srgbClr val="333333"/>
                </a:solidFill>
                <a:latin typeface="Helvetica Neue"/>
                <a:ea typeface="Helvetica Neue"/>
                <a:cs typeface="Helvetica Neue"/>
                <a:sym typeface="Helvetica Neue"/>
              </a:defRPr>
            </a:lvl5pPr>
            <a:lvl6pPr indent="-279400" lvl="5" marL="2743200" marR="0" rtl="0" algn="l">
              <a:spcBef>
                <a:spcPts val="300"/>
              </a:spcBef>
              <a:spcAft>
                <a:spcPts val="0"/>
              </a:spcAft>
              <a:buClr>
                <a:srgbClr val="333333"/>
              </a:buClr>
              <a:buSzPts val="800"/>
              <a:buFont typeface="Helvetica Neue"/>
              <a:buChar char="•"/>
              <a:defRPr b="0" i="0" sz="1000" u="none" cap="none" strike="noStrike">
                <a:solidFill>
                  <a:srgbClr val="333333"/>
                </a:solidFill>
                <a:latin typeface="Helvetica Neue"/>
                <a:ea typeface="Helvetica Neue"/>
                <a:cs typeface="Helvetica Neue"/>
                <a:sym typeface="Helvetica Neue"/>
              </a:defRPr>
            </a:lvl6pPr>
            <a:lvl7pPr indent="-279400" lvl="6" marL="3200400" marR="0" rtl="0" algn="l">
              <a:spcBef>
                <a:spcPts val="300"/>
              </a:spcBef>
              <a:spcAft>
                <a:spcPts val="0"/>
              </a:spcAft>
              <a:buClr>
                <a:srgbClr val="333333"/>
              </a:buClr>
              <a:buSzPts val="800"/>
              <a:buFont typeface="Helvetica Neue"/>
              <a:buChar char="•"/>
              <a:defRPr b="0" i="0" sz="1000" u="none" cap="none" strike="noStrike">
                <a:solidFill>
                  <a:srgbClr val="333333"/>
                </a:solidFill>
                <a:latin typeface="Helvetica Neue"/>
                <a:ea typeface="Helvetica Neue"/>
                <a:cs typeface="Helvetica Neue"/>
                <a:sym typeface="Helvetica Neue"/>
              </a:defRPr>
            </a:lvl7pPr>
            <a:lvl8pPr indent="-279400" lvl="7" marL="3657600" marR="0" rtl="0" algn="l">
              <a:spcBef>
                <a:spcPts val="300"/>
              </a:spcBef>
              <a:spcAft>
                <a:spcPts val="0"/>
              </a:spcAft>
              <a:buClr>
                <a:srgbClr val="333333"/>
              </a:buClr>
              <a:buSzPts val="800"/>
              <a:buFont typeface="Helvetica Neue"/>
              <a:buChar char="•"/>
              <a:defRPr b="0" i="0" sz="1000" u="none" cap="none" strike="noStrike">
                <a:solidFill>
                  <a:srgbClr val="333333"/>
                </a:solidFill>
                <a:latin typeface="Helvetica Neue"/>
                <a:ea typeface="Helvetica Neue"/>
                <a:cs typeface="Helvetica Neue"/>
                <a:sym typeface="Helvetica Neue"/>
              </a:defRPr>
            </a:lvl8pPr>
            <a:lvl9pPr indent="-279400" lvl="8" marL="4114800" marR="0" rtl="0" algn="l">
              <a:spcBef>
                <a:spcPts val="300"/>
              </a:spcBef>
              <a:spcAft>
                <a:spcPts val="0"/>
              </a:spcAft>
              <a:buClr>
                <a:srgbClr val="333333"/>
              </a:buClr>
              <a:buSzPts val="800"/>
              <a:buFont typeface="Helvetica Neue"/>
              <a:buChar char="•"/>
              <a:defRPr b="0" i="0" sz="1000" u="none" cap="none" strike="noStrike">
                <a:solidFill>
                  <a:srgbClr val="333333"/>
                </a:solidFill>
                <a:latin typeface="Helvetica Neue"/>
                <a:ea typeface="Helvetica Neue"/>
                <a:cs typeface="Helvetica Neue"/>
                <a:sym typeface="Helvetica Neue"/>
              </a:defRPr>
            </a:lvl9pPr>
          </a:lstStyle>
          <a:p/>
        </p:txBody>
      </p:sp>
      <p:sp>
        <p:nvSpPr>
          <p:cNvPr id="71" name="Google Shape;71;p18"/>
          <p:cNvSpPr txBox="1"/>
          <p:nvPr>
            <p:ph idx="3" type="body"/>
          </p:nvPr>
        </p:nvSpPr>
        <p:spPr>
          <a:xfrm>
            <a:off x="4644554" y="1151093"/>
            <a:ext cx="4041799" cy="479691"/>
          </a:xfrm>
          <a:prstGeom prst="rect">
            <a:avLst/>
          </a:prstGeom>
          <a:noFill/>
          <a:ln>
            <a:noFill/>
          </a:ln>
        </p:spPr>
        <p:txBody>
          <a:bodyPr anchorCtr="0" anchor="b" bIns="58925" lIns="58925" spcFirstLastPara="1" rIns="58925" wrap="square" tIns="58925">
            <a:noAutofit/>
          </a:bodyPr>
          <a:lstStyle>
            <a:lvl1pPr indent="-228600" lvl="0" marL="457200" marR="0" rtl="0" algn="l">
              <a:spcBef>
                <a:spcPts val="300"/>
              </a:spcBef>
              <a:spcAft>
                <a:spcPts val="0"/>
              </a:spcAft>
              <a:buClr>
                <a:srgbClr val="333333"/>
              </a:buClr>
              <a:buSzPts val="1200"/>
              <a:buFont typeface="Helvetica Neue"/>
              <a:buNone/>
              <a:defRPr b="1" i="0" sz="1500" u="none" cap="none" strike="noStrike">
                <a:solidFill>
                  <a:srgbClr val="333333"/>
                </a:solidFill>
                <a:latin typeface="Helvetica Neue"/>
                <a:ea typeface="Helvetica Neue"/>
                <a:cs typeface="Helvetica Neue"/>
                <a:sym typeface="Helvetica Neue"/>
              </a:defRPr>
            </a:lvl1pPr>
            <a:lvl2pPr indent="-228600" lvl="1" marL="914400" marR="0" rtl="0" algn="l">
              <a:spcBef>
                <a:spcPts val="300"/>
              </a:spcBef>
              <a:spcAft>
                <a:spcPts val="0"/>
              </a:spcAft>
              <a:buClr>
                <a:srgbClr val="333333"/>
              </a:buClr>
              <a:buSzPts val="1100"/>
              <a:buFont typeface="Helvetica Neue"/>
              <a:buNone/>
              <a:defRPr b="1" i="0" sz="1300" u="none" cap="none" strike="noStrike">
                <a:solidFill>
                  <a:srgbClr val="333333"/>
                </a:solidFill>
                <a:latin typeface="Helvetica Neue"/>
                <a:ea typeface="Helvetica Neue"/>
                <a:cs typeface="Helvetica Neue"/>
                <a:sym typeface="Helvetica Neue"/>
              </a:defRPr>
            </a:lvl2pPr>
            <a:lvl3pPr indent="-228600" lvl="2" marL="1371600" marR="0" rtl="0" algn="l">
              <a:spcBef>
                <a:spcPts val="300"/>
              </a:spcBef>
              <a:spcAft>
                <a:spcPts val="0"/>
              </a:spcAft>
              <a:buClr>
                <a:srgbClr val="333333"/>
              </a:buClr>
              <a:buSzPts val="1000"/>
              <a:buFont typeface="Merriweather Sans"/>
              <a:buNone/>
              <a:defRPr b="1" i="0" sz="1200" u="none" cap="none" strike="noStrike">
                <a:solidFill>
                  <a:srgbClr val="333333"/>
                </a:solidFill>
                <a:latin typeface="Helvetica Neue"/>
                <a:ea typeface="Helvetica Neue"/>
                <a:cs typeface="Helvetica Neue"/>
                <a:sym typeface="Helvetica Neue"/>
              </a:defRPr>
            </a:lvl3pPr>
            <a:lvl4pPr indent="-228600" lvl="3" marL="1828800" marR="0" rtl="0" algn="l">
              <a:spcBef>
                <a:spcPts val="300"/>
              </a:spcBef>
              <a:spcAft>
                <a:spcPts val="0"/>
              </a:spcAft>
              <a:buClr>
                <a:srgbClr val="333333"/>
              </a:buClr>
              <a:buSzPts val="900"/>
              <a:buFont typeface="Arial"/>
              <a:buNone/>
              <a:defRPr b="1" i="0" sz="1000" u="none" cap="none" strike="noStrike">
                <a:solidFill>
                  <a:srgbClr val="333333"/>
                </a:solidFill>
                <a:latin typeface="Helvetica Neue"/>
                <a:ea typeface="Helvetica Neue"/>
                <a:cs typeface="Helvetica Neue"/>
                <a:sym typeface="Helvetica Neue"/>
              </a:defRPr>
            </a:lvl4pPr>
            <a:lvl5pPr indent="-228600" lvl="4" marL="2286000" marR="0" rtl="0" algn="l">
              <a:spcBef>
                <a:spcPts val="300"/>
              </a:spcBef>
              <a:spcAft>
                <a:spcPts val="0"/>
              </a:spcAft>
              <a:buClr>
                <a:srgbClr val="333333"/>
              </a:buClr>
              <a:buSzPts val="700"/>
              <a:buFont typeface="Helvetica Neue"/>
              <a:buNone/>
              <a:defRPr b="1" i="0" sz="1000" u="none" cap="none" strike="noStrike">
                <a:solidFill>
                  <a:srgbClr val="333333"/>
                </a:solidFill>
                <a:latin typeface="Helvetica Neue"/>
                <a:ea typeface="Helvetica Neue"/>
                <a:cs typeface="Helvetica Neue"/>
                <a:sym typeface="Helvetica Neue"/>
              </a:defRPr>
            </a:lvl5pPr>
            <a:lvl6pPr indent="-228600" lvl="5" marL="2743200" marR="0" rtl="0" algn="l">
              <a:spcBef>
                <a:spcPts val="300"/>
              </a:spcBef>
              <a:spcAft>
                <a:spcPts val="0"/>
              </a:spcAft>
              <a:buClr>
                <a:srgbClr val="333333"/>
              </a:buClr>
              <a:buSzPts val="700"/>
              <a:buFont typeface="Helvetica Neue"/>
              <a:buNone/>
              <a:defRPr b="1" i="0" sz="1000" u="none" cap="none" strike="noStrike">
                <a:solidFill>
                  <a:srgbClr val="333333"/>
                </a:solidFill>
                <a:latin typeface="Helvetica Neue"/>
                <a:ea typeface="Helvetica Neue"/>
                <a:cs typeface="Helvetica Neue"/>
                <a:sym typeface="Helvetica Neue"/>
              </a:defRPr>
            </a:lvl6pPr>
            <a:lvl7pPr indent="-228600" lvl="6" marL="3200400" marR="0" rtl="0" algn="l">
              <a:spcBef>
                <a:spcPts val="300"/>
              </a:spcBef>
              <a:spcAft>
                <a:spcPts val="0"/>
              </a:spcAft>
              <a:buClr>
                <a:srgbClr val="333333"/>
              </a:buClr>
              <a:buSzPts val="700"/>
              <a:buFont typeface="Helvetica Neue"/>
              <a:buNone/>
              <a:defRPr b="1" i="0" sz="1000" u="none" cap="none" strike="noStrike">
                <a:solidFill>
                  <a:srgbClr val="333333"/>
                </a:solidFill>
                <a:latin typeface="Helvetica Neue"/>
                <a:ea typeface="Helvetica Neue"/>
                <a:cs typeface="Helvetica Neue"/>
                <a:sym typeface="Helvetica Neue"/>
              </a:defRPr>
            </a:lvl7pPr>
            <a:lvl8pPr indent="-228600" lvl="7" marL="3657600" marR="0" rtl="0" algn="l">
              <a:spcBef>
                <a:spcPts val="300"/>
              </a:spcBef>
              <a:spcAft>
                <a:spcPts val="0"/>
              </a:spcAft>
              <a:buClr>
                <a:srgbClr val="333333"/>
              </a:buClr>
              <a:buSzPts val="700"/>
              <a:buFont typeface="Helvetica Neue"/>
              <a:buNone/>
              <a:defRPr b="1" i="0" sz="1000" u="none" cap="none" strike="noStrike">
                <a:solidFill>
                  <a:srgbClr val="333333"/>
                </a:solidFill>
                <a:latin typeface="Helvetica Neue"/>
                <a:ea typeface="Helvetica Neue"/>
                <a:cs typeface="Helvetica Neue"/>
                <a:sym typeface="Helvetica Neue"/>
              </a:defRPr>
            </a:lvl8pPr>
            <a:lvl9pPr indent="-228600" lvl="8" marL="4114800" marR="0" rtl="0" algn="l">
              <a:spcBef>
                <a:spcPts val="300"/>
              </a:spcBef>
              <a:spcAft>
                <a:spcPts val="0"/>
              </a:spcAft>
              <a:buClr>
                <a:srgbClr val="333333"/>
              </a:buClr>
              <a:buSzPts val="700"/>
              <a:buFont typeface="Helvetica Neue"/>
              <a:buNone/>
              <a:defRPr b="1" i="0" sz="1000" u="none" cap="none" strike="noStrike">
                <a:solidFill>
                  <a:srgbClr val="333333"/>
                </a:solidFill>
                <a:latin typeface="Helvetica Neue"/>
                <a:ea typeface="Helvetica Neue"/>
                <a:cs typeface="Helvetica Neue"/>
                <a:sym typeface="Helvetica Neue"/>
              </a:defRPr>
            </a:lvl9pPr>
          </a:lstStyle>
          <a:p/>
        </p:txBody>
      </p:sp>
      <p:sp>
        <p:nvSpPr>
          <p:cNvPr id="72" name="Google Shape;72;p18"/>
          <p:cNvSpPr txBox="1"/>
          <p:nvPr>
            <p:ph idx="4" type="body"/>
          </p:nvPr>
        </p:nvSpPr>
        <p:spPr>
          <a:xfrm>
            <a:off x="4644554" y="1630784"/>
            <a:ext cx="4041799" cy="2963540"/>
          </a:xfrm>
          <a:prstGeom prst="rect">
            <a:avLst/>
          </a:prstGeom>
          <a:noFill/>
          <a:ln>
            <a:noFill/>
          </a:ln>
        </p:spPr>
        <p:txBody>
          <a:bodyPr anchorCtr="0" anchor="t" bIns="58925" lIns="58925" spcFirstLastPara="1" rIns="58925" wrap="square" tIns="58925">
            <a:noAutofit/>
          </a:bodyPr>
          <a:lstStyle>
            <a:lvl1pPr indent="-304800" lvl="0" marL="457200" marR="0" rtl="0" algn="l">
              <a:spcBef>
                <a:spcPts val="300"/>
              </a:spcBef>
              <a:spcAft>
                <a:spcPts val="0"/>
              </a:spcAft>
              <a:buClr>
                <a:srgbClr val="333333"/>
              </a:buClr>
              <a:buSzPts val="1200"/>
              <a:buFont typeface="Helvetica Neue"/>
              <a:buChar char="•"/>
              <a:defRPr b="0" i="0" sz="1500" u="none" cap="none" strike="noStrike">
                <a:solidFill>
                  <a:srgbClr val="333333"/>
                </a:solidFill>
                <a:latin typeface="Helvetica Neue"/>
                <a:ea typeface="Helvetica Neue"/>
                <a:cs typeface="Helvetica Neue"/>
                <a:sym typeface="Helvetica Neue"/>
              </a:defRPr>
            </a:lvl1pPr>
            <a:lvl2pPr indent="-292100" lvl="1" marL="914400" marR="0" rtl="0" algn="l">
              <a:spcBef>
                <a:spcPts val="300"/>
              </a:spcBef>
              <a:spcAft>
                <a:spcPts val="0"/>
              </a:spcAft>
              <a:buClr>
                <a:srgbClr val="333333"/>
              </a:buClr>
              <a:buSzPts val="1000"/>
              <a:buFont typeface="Helvetica Neue"/>
              <a:buChar char="-"/>
              <a:defRPr b="0" i="0" sz="1300" u="none" cap="none" strike="noStrike">
                <a:solidFill>
                  <a:srgbClr val="333333"/>
                </a:solidFill>
                <a:latin typeface="Helvetica Neue"/>
                <a:ea typeface="Helvetica Neue"/>
                <a:cs typeface="Helvetica Neue"/>
                <a:sym typeface="Helvetica Neue"/>
              </a:defRPr>
            </a:lvl2pPr>
            <a:lvl3pPr indent="-285750" lvl="2" marL="1371600" marR="0" rtl="0" algn="l">
              <a:spcBef>
                <a:spcPts val="300"/>
              </a:spcBef>
              <a:spcAft>
                <a:spcPts val="0"/>
              </a:spcAft>
              <a:buClr>
                <a:srgbClr val="333333"/>
              </a:buClr>
              <a:buSzPts val="900"/>
              <a:buFont typeface="Merriweather Sans"/>
              <a:buChar char="‣"/>
              <a:defRPr b="0" i="0" sz="1200" u="none" cap="none" strike="noStrike">
                <a:solidFill>
                  <a:srgbClr val="333333"/>
                </a:solidFill>
                <a:latin typeface="Helvetica Neue"/>
                <a:ea typeface="Helvetica Neue"/>
                <a:cs typeface="Helvetica Neue"/>
                <a:sym typeface="Helvetica Neue"/>
              </a:defRPr>
            </a:lvl3pPr>
            <a:lvl4pPr indent="-279400" lvl="3" marL="1828800" marR="0" rtl="0" algn="l">
              <a:spcBef>
                <a:spcPts val="300"/>
              </a:spcBef>
              <a:spcAft>
                <a:spcPts val="0"/>
              </a:spcAft>
              <a:buClr>
                <a:srgbClr val="333333"/>
              </a:buClr>
              <a:buSzPts val="800"/>
              <a:buFont typeface="Arial"/>
              <a:buChar char="๏"/>
              <a:defRPr b="0" i="0" sz="1000" u="none" cap="none" strike="noStrike">
                <a:solidFill>
                  <a:srgbClr val="333333"/>
                </a:solidFill>
                <a:latin typeface="Helvetica Neue"/>
                <a:ea typeface="Helvetica Neue"/>
                <a:cs typeface="Helvetica Neue"/>
                <a:sym typeface="Helvetica Neue"/>
              </a:defRPr>
            </a:lvl4pPr>
            <a:lvl5pPr indent="-279400" lvl="4" marL="2286000" marR="0" rtl="0" algn="l">
              <a:spcBef>
                <a:spcPts val="300"/>
              </a:spcBef>
              <a:spcAft>
                <a:spcPts val="0"/>
              </a:spcAft>
              <a:buClr>
                <a:srgbClr val="333333"/>
              </a:buClr>
              <a:buSzPts val="800"/>
              <a:buFont typeface="Helvetica Neue"/>
              <a:buChar char="•"/>
              <a:defRPr b="0" i="0" sz="1000" u="none" cap="none" strike="noStrike">
                <a:solidFill>
                  <a:srgbClr val="333333"/>
                </a:solidFill>
                <a:latin typeface="Helvetica Neue"/>
                <a:ea typeface="Helvetica Neue"/>
                <a:cs typeface="Helvetica Neue"/>
                <a:sym typeface="Helvetica Neue"/>
              </a:defRPr>
            </a:lvl5pPr>
            <a:lvl6pPr indent="-279400" lvl="5" marL="2743200" marR="0" rtl="0" algn="l">
              <a:spcBef>
                <a:spcPts val="300"/>
              </a:spcBef>
              <a:spcAft>
                <a:spcPts val="0"/>
              </a:spcAft>
              <a:buClr>
                <a:srgbClr val="333333"/>
              </a:buClr>
              <a:buSzPts val="800"/>
              <a:buFont typeface="Helvetica Neue"/>
              <a:buChar char="•"/>
              <a:defRPr b="0" i="0" sz="1000" u="none" cap="none" strike="noStrike">
                <a:solidFill>
                  <a:srgbClr val="333333"/>
                </a:solidFill>
                <a:latin typeface="Helvetica Neue"/>
                <a:ea typeface="Helvetica Neue"/>
                <a:cs typeface="Helvetica Neue"/>
                <a:sym typeface="Helvetica Neue"/>
              </a:defRPr>
            </a:lvl6pPr>
            <a:lvl7pPr indent="-279400" lvl="6" marL="3200400" marR="0" rtl="0" algn="l">
              <a:spcBef>
                <a:spcPts val="300"/>
              </a:spcBef>
              <a:spcAft>
                <a:spcPts val="0"/>
              </a:spcAft>
              <a:buClr>
                <a:srgbClr val="333333"/>
              </a:buClr>
              <a:buSzPts val="800"/>
              <a:buFont typeface="Helvetica Neue"/>
              <a:buChar char="•"/>
              <a:defRPr b="0" i="0" sz="1000" u="none" cap="none" strike="noStrike">
                <a:solidFill>
                  <a:srgbClr val="333333"/>
                </a:solidFill>
                <a:latin typeface="Helvetica Neue"/>
                <a:ea typeface="Helvetica Neue"/>
                <a:cs typeface="Helvetica Neue"/>
                <a:sym typeface="Helvetica Neue"/>
              </a:defRPr>
            </a:lvl7pPr>
            <a:lvl8pPr indent="-279400" lvl="7" marL="3657600" marR="0" rtl="0" algn="l">
              <a:spcBef>
                <a:spcPts val="300"/>
              </a:spcBef>
              <a:spcAft>
                <a:spcPts val="0"/>
              </a:spcAft>
              <a:buClr>
                <a:srgbClr val="333333"/>
              </a:buClr>
              <a:buSzPts val="800"/>
              <a:buFont typeface="Helvetica Neue"/>
              <a:buChar char="•"/>
              <a:defRPr b="0" i="0" sz="1000" u="none" cap="none" strike="noStrike">
                <a:solidFill>
                  <a:srgbClr val="333333"/>
                </a:solidFill>
                <a:latin typeface="Helvetica Neue"/>
                <a:ea typeface="Helvetica Neue"/>
                <a:cs typeface="Helvetica Neue"/>
                <a:sym typeface="Helvetica Neue"/>
              </a:defRPr>
            </a:lvl8pPr>
            <a:lvl9pPr indent="-279400" lvl="8" marL="4114800" marR="0" rtl="0" algn="l">
              <a:spcBef>
                <a:spcPts val="300"/>
              </a:spcBef>
              <a:spcAft>
                <a:spcPts val="0"/>
              </a:spcAft>
              <a:buClr>
                <a:srgbClr val="333333"/>
              </a:buClr>
              <a:buSzPts val="800"/>
              <a:buFont typeface="Helvetica Neue"/>
              <a:buChar char="•"/>
              <a:defRPr b="0" i="0" sz="1000" u="none" cap="none" strike="noStrike">
                <a:solidFill>
                  <a:srgbClr val="333333"/>
                </a:solidFill>
                <a:latin typeface="Helvetica Neue"/>
                <a:ea typeface="Helvetica Neue"/>
                <a:cs typeface="Helvetica Neue"/>
                <a:sym typeface="Helvetica Neu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3" name="Shape 73"/>
        <p:cNvGrpSpPr/>
        <p:nvPr/>
      </p:nvGrpSpPr>
      <p:grpSpPr>
        <a:xfrm>
          <a:off x="0" y="0"/>
          <a:ext cx="0" cy="0"/>
          <a:chOff x="0" y="0"/>
          <a:chExt cx="0" cy="0"/>
        </a:xfrm>
      </p:grpSpPr>
      <p:sp>
        <p:nvSpPr>
          <p:cNvPr id="74" name="Google Shape;74;p19"/>
          <p:cNvSpPr txBox="1"/>
          <p:nvPr>
            <p:ph type="title"/>
          </p:nvPr>
        </p:nvSpPr>
        <p:spPr>
          <a:xfrm>
            <a:off x="401836" y="120551"/>
            <a:ext cx="3571875" cy="736699"/>
          </a:xfrm>
          <a:prstGeom prst="rect">
            <a:avLst/>
          </a:prstGeom>
          <a:noFill/>
          <a:ln>
            <a:noFill/>
          </a:ln>
        </p:spPr>
        <p:txBody>
          <a:bodyPr anchorCtr="0" anchor="b" bIns="58925" lIns="58925" spcFirstLastPara="1" rIns="58925" wrap="square" tIns="58925">
            <a:noAutofit/>
          </a:bodyPr>
          <a:lstStyle>
            <a:lvl1pPr indent="0" lvl="0" marL="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1pPr>
            <a:lvl2pPr indent="0" lvl="1" marL="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2pPr>
            <a:lvl3pPr indent="0" lvl="2" marL="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3pPr>
            <a:lvl4pPr indent="0" lvl="3" marL="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4pPr>
            <a:lvl5pPr indent="0" lvl="4" marL="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5pPr>
            <a:lvl6pPr indent="0" lvl="5" marL="29210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6pPr>
            <a:lvl7pPr indent="0" lvl="6" marL="58420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7pPr>
            <a:lvl8pPr indent="0" lvl="7" marL="88900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8pPr>
            <a:lvl9pPr indent="0" lvl="8" marL="118110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5" name="Shape 75"/>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76" name="Shape 76"/>
        <p:cNvGrpSpPr/>
        <p:nvPr/>
      </p:nvGrpSpPr>
      <p:grpSpPr>
        <a:xfrm>
          <a:off x="0" y="0"/>
          <a:ext cx="0" cy="0"/>
          <a:chOff x="0" y="0"/>
          <a:chExt cx="0" cy="0"/>
        </a:xfrm>
      </p:grpSpPr>
      <p:sp>
        <p:nvSpPr>
          <p:cNvPr id="77" name="Google Shape;77;p21"/>
          <p:cNvSpPr txBox="1"/>
          <p:nvPr>
            <p:ph type="title"/>
          </p:nvPr>
        </p:nvSpPr>
        <p:spPr>
          <a:xfrm>
            <a:off x="457646" y="205104"/>
            <a:ext cx="3008189" cy="871481"/>
          </a:xfrm>
          <a:prstGeom prst="rect">
            <a:avLst/>
          </a:prstGeom>
          <a:noFill/>
          <a:ln>
            <a:noFill/>
          </a:ln>
        </p:spPr>
        <p:txBody>
          <a:bodyPr anchorCtr="0" anchor="b" bIns="58925" lIns="58925" spcFirstLastPara="1" rIns="58925" wrap="square" tIns="58925">
            <a:noAutofit/>
          </a:bodyPr>
          <a:lstStyle>
            <a:lvl1pPr indent="0" lvl="0" marL="0" marR="0" rtl="0" algn="l">
              <a:spcBef>
                <a:spcPts val="0"/>
              </a:spcBef>
              <a:spcAft>
                <a:spcPts val="0"/>
              </a:spcAft>
              <a:buSzPts val="900"/>
              <a:buNone/>
              <a:defRPr b="1" i="0" sz="1300" u="none" cap="none" strike="noStrike">
                <a:solidFill>
                  <a:srgbClr val="46166B"/>
                </a:solidFill>
                <a:latin typeface="Helvetica Neue"/>
                <a:ea typeface="Helvetica Neue"/>
                <a:cs typeface="Helvetica Neue"/>
                <a:sym typeface="Helvetica Neue"/>
              </a:defRPr>
            </a:lvl1pPr>
            <a:lvl2pPr indent="0" lvl="1" marL="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2pPr>
            <a:lvl3pPr indent="0" lvl="2" marL="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3pPr>
            <a:lvl4pPr indent="0" lvl="3" marL="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4pPr>
            <a:lvl5pPr indent="0" lvl="4" marL="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5pPr>
            <a:lvl6pPr indent="0" lvl="5" marL="29210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6pPr>
            <a:lvl7pPr indent="0" lvl="6" marL="58420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7pPr>
            <a:lvl8pPr indent="0" lvl="7" marL="88900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8pPr>
            <a:lvl9pPr indent="0" lvl="8" marL="118110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9pPr>
          </a:lstStyle>
          <a:p/>
        </p:txBody>
      </p:sp>
      <p:sp>
        <p:nvSpPr>
          <p:cNvPr id="78" name="Google Shape;78;p21"/>
          <p:cNvSpPr txBox="1"/>
          <p:nvPr>
            <p:ph idx="1" type="body"/>
          </p:nvPr>
        </p:nvSpPr>
        <p:spPr>
          <a:xfrm>
            <a:off x="3575224" y="205104"/>
            <a:ext cx="5111129" cy="4389220"/>
          </a:xfrm>
          <a:prstGeom prst="rect">
            <a:avLst/>
          </a:prstGeom>
          <a:noFill/>
          <a:ln>
            <a:noFill/>
          </a:ln>
        </p:spPr>
        <p:txBody>
          <a:bodyPr anchorCtr="0" anchor="t" bIns="58925" lIns="58925" spcFirstLastPara="1" rIns="58925" wrap="square" tIns="58925">
            <a:noAutofit/>
          </a:bodyPr>
          <a:lstStyle>
            <a:lvl1pPr indent="-323850" lvl="0" marL="457200" marR="0" rtl="0" algn="l">
              <a:spcBef>
                <a:spcPts val="300"/>
              </a:spcBef>
              <a:spcAft>
                <a:spcPts val="0"/>
              </a:spcAft>
              <a:buClr>
                <a:srgbClr val="333333"/>
              </a:buClr>
              <a:buSzPts val="1500"/>
              <a:buFont typeface="Helvetica Neue"/>
              <a:buChar char="•"/>
              <a:defRPr b="0" i="0" sz="2100" u="none" cap="none" strike="noStrike">
                <a:solidFill>
                  <a:srgbClr val="333333"/>
                </a:solidFill>
                <a:latin typeface="Helvetica Neue"/>
                <a:ea typeface="Helvetica Neue"/>
                <a:cs typeface="Helvetica Neue"/>
                <a:sym typeface="Helvetica Neue"/>
              </a:defRPr>
            </a:lvl1pPr>
            <a:lvl2pPr indent="-317500" lvl="1" marL="914400" marR="0" rtl="0" algn="l">
              <a:spcBef>
                <a:spcPts val="300"/>
              </a:spcBef>
              <a:spcAft>
                <a:spcPts val="0"/>
              </a:spcAft>
              <a:buClr>
                <a:srgbClr val="333333"/>
              </a:buClr>
              <a:buSzPts val="1400"/>
              <a:buFont typeface="Helvetica Neue"/>
              <a:buChar char="-"/>
              <a:defRPr b="0" i="0" sz="1800" u="none" cap="none" strike="noStrike">
                <a:solidFill>
                  <a:srgbClr val="333333"/>
                </a:solidFill>
                <a:latin typeface="Helvetica Neue"/>
                <a:ea typeface="Helvetica Neue"/>
                <a:cs typeface="Helvetica Neue"/>
                <a:sym typeface="Helvetica Neue"/>
              </a:defRPr>
            </a:lvl2pPr>
            <a:lvl3pPr indent="-304800" lvl="2" marL="1371600" marR="0" rtl="0" algn="l">
              <a:spcBef>
                <a:spcPts val="300"/>
              </a:spcBef>
              <a:spcAft>
                <a:spcPts val="0"/>
              </a:spcAft>
              <a:buClr>
                <a:srgbClr val="333333"/>
              </a:buClr>
              <a:buSzPts val="1200"/>
              <a:buFont typeface="Merriweather Sans"/>
              <a:buChar char="‣"/>
              <a:defRPr b="0" i="0" sz="1500" u="none" cap="none" strike="noStrike">
                <a:solidFill>
                  <a:srgbClr val="333333"/>
                </a:solidFill>
                <a:latin typeface="Helvetica Neue"/>
                <a:ea typeface="Helvetica Neue"/>
                <a:cs typeface="Helvetica Neue"/>
                <a:sym typeface="Helvetica Neue"/>
              </a:defRPr>
            </a:lvl3pPr>
            <a:lvl4pPr indent="-292100" lvl="3" marL="1828800" marR="0" rtl="0" algn="l">
              <a:spcBef>
                <a:spcPts val="300"/>
              </a:spcBef>
              <a:spcAft>
                <a:spcPts val="0"/>
              </a:spcAft>
              <a:buClr>
                <a:srgbClr val="333333"/>
              </a:buClr>
              <a:buSzPts val="1000"/>
              <a:buFont typeface="Arial"/>
              <a:buChar char="๏"/>
              <a:defRPr b="0" i="0" sz="1300" u="none" cap="none" strike="noStrike">
                <a:solidFill>
                  <a:srgbClr val="333333"/>
                </a:solidFill>
                <a:latin typeface="Helvetica Neue"/>
                <a:ea typeface="Helvetica Neue"/>
                <a:cs typeface="Helvetica Neue"/>
                <a:sym typeface="Helvetica Neue"/>
              </a:defRPr>
            </a:lvl4pPr>
            <a:lvl5pPr indent="-292100" lvl="4" marL="2286000" marR="0" rtl="0" algn="l">
              <a:spcBef>
                <a:spcPts val="300"/>
              </a:spcBef>
              <a:spcAft>
                <a:spcPts val="0"/>
              </a:spcAft>
              <a:buClr>
                <a:srgbClr val="333333"/>
              </a:buClr>
              <a:buSzPts val="1000"/>
              <a:buFont typeface="Helvetica Neue"/>
              <a:buChar char="•"/>
              <a:defRPr b="0" i="0" sz="1300" u="none" cap="none" strike="noStrike">
                <a:solidFill>
                  <a:srgbClr val="333333"/>
                </a:solidFill>
                <a:latin typeface="Helvetica Neue"/>
                <a:ea typeface="Helvetica Neue"/>
                <a:cs typeface="Helvetica Neue"/>
                <a:sym typeface="Helvetica Neue"/>
              </a:defRPr>
            </a:lvl5pPr>
            <a:lvl6pPr indent="-292100" lvl="5" marL="2743200" marR="0" rtl="0" algn="l">
              <a:spcBef>
                <a:spcPts val="300"/>
              </a:spcBef>
              <a:spcAft>
                <a:spcPts val="0"/>
              </a:spcAft>
              <a:buClr>
                <a:srgbClr val="333333"/>
              </a:buClr>
              <a:buSzPts val="1000"/>
              <a:buFont typeface="Helvetica Neue"/>
              <a:buChar char="•"/>
              <a:defRPr b="0" i="0" sz="1300" u="none" cap="none" strike="noStrike">
                <a:solidFill>
                  <a:srgbClr val="333333"/>
                </a:solidFill>
                <a:latin typeface="Helvetica Neue"/>
                <a:ea typeface="Helvetica Neue"/>
                <a:cs typeface="Helvetica Neue"/>
                <a:sym typeface="Helvetica Neue"/>
              </a:defRPr>
            </a:lvl6pPr>
            <a:lvl7pPr indent="-292100" lvl="6" marL="3200400" marR="0" rtl="0" algn="l">
              <a:spcBef>
                <a:spcPts val="300"/>
              </a:spcBef>
              <a:spcAft>
                <a:spcPts val="0"/>
              </a:spcAft>
              <a:buClr>
                <a:srgbClr val="333333"/>
              </a:buClr>
              <a:buSzPts val="1000"/>
              <a:buFont typeface="Helvetica Neue"/>
              <a:buChar char="•"/>
              <a:defRPr b="0" i="0" sz="1300" u="none" cap="none" strike="noStrike">
                <a:solidFill>
                  <a:srgbClr val="333333"/>
                </a:solidFill>
                <a:latin typeface="Helvetica Neue"/>
                <a:ea typeface="Helvetica Neue"/>
                <a:cs typeface="Helvetica Neue"/>
                <a:sym typeface="Helvetica Neue"/>
              </a:defRPr>
            </a:lvl7pPr>
            <a:lvl8pPr indent="-292100" lvl="7" marL="3657600" marR="0" rtl="0" algn="l">
              <a:spcBef>
                <a:spcPts val="300"/>
              </a:spcBef>
              <a:spcAft>
                <a:spcPts val="0"/>
              </a:spcAft>
              <a:buClr>
                <a:srgbClr val="333333"/>
              </a:buClr>
              <a:buSzPts val="1000"/>
              <a:buFont typeface="Helvetica Neue"/>
              <a:buChar char="•"/>
              <a:defRPr b="0" i="0" sz="1300" u="none" cap="none" strike="noStrike">
                <a:solidFill>
                  <a:srgbClr val="333333"/>
                </a:solidFill>
                <a:latin typeface="Helvetica Neue"/>
                <a:ea typeface="Helvetica Neue"/>
                <a:cs typeface="Helvetica Neue"/>
                <a:sym typeface="Helvetica Neue"/>
              </a:defRPr>
            </a:lvl8pPr>
            <a:lvl9pPr indent="-292100" lvl="8" marL="4114800" marR="0" rtl="0" algn="l">
              <a:spcBef>
                <a:spcPts val="300"/>
              </a:spcBef>
              <a:spcAft>
                <a:spcPts val="0"/>
              </a:spcAft>
              <a:buClr>
                <a:srgbClr val="333333"/>
              </a:buClr>
              <a:buSzPts val="1000"/>
              <a:buFont typeface="Helvetica Neue"/>
              <a:buChar char="•"/>
              <a:defRPr b="0" i="0" sz="1300" u="none" cap="none" strike="noStrike">
                <a:solidFill>
                  <a:srgbClr val="333333"/>
                </a:solidFill>
                <a:latin typeface="Helvetica Neue"/>
                <a:ea typeface="Helvetica Neue"/>
                <a:cs typeface="Helvetica Neue"/>
                <a:sym typeface="Helvetica Neue"/>
              </a:defRPr>
            </a:lvl9pPr>
          </a:lstStyle>
          <a:p/>
        </p:txBody>
      </p:sp>
      <p:sp>
        <p:nvSpPr>
          <p:cNvPr id="79" name="Google Shape;79;p21"/>
          <p:cNvSpPr txBox="1"/>
          <p:nvPr>
            <p:ph idx="2" type="body"/>
          </p:nvPr>
        </p:nvSpPr>
        <p:spPr>
          <a:xfrm>
            <a:off x="457646" y="1076585"/>
            <a:ext cx="3008189" cy="3517739"/>
          </a:xfrm>
          <a:prstGeom prst="rect">
            <a:avLst/>
          </a:prstGeom>
          <a:noFill/>
          <a:ln>
            <a:noFill/>
          </a:ln>
        </p:spPr>
        <p:txBody>
          <a:bodyPr anchorCtr="0" anchor="t" bIns="58925" lIns="58925" spcFirstLastPara="1" rIns="58925" wrap="square" tIns="58925">
            <a:noAutofit/>
          </a:bodyPr>
          <a:lstStyle>
            <a:lvl1pPr indent="-228600" lvl="0" marL="457200" marR="0" rtl="0" algn="l">
              <a:spcBef>
                <a:spcPts val="300"/>
              </a:spcBef>
              <a:spcAft>
                <a:spcPts val="0"/>
              </a:spcAft>
              <a:buClr>
                <a:srgbClr val="333333"/>
              </a:buClr>
              <a:buSzPts val="1200"/>
              <a:buFont typeface="Helvetica Neue"/>
              <a:buNone/>
              <a:defRPr b="0" i="0" sz="900" u="none" cap="none" strike="noStrike">
                <a:solidFill>
                  <a:srgbClr val="333333"/>
                </a:solidFill>
                <a:latin typeface="Helvetica Neue"/>
                <a:ea typeface="Helvetica Neue"/>
                <a:cs typeface="Helvetica Neue"/>
                <a:sym typeface="Helvetica Neue"/>
              </a:defRPr>
            </a:lvl1pPr>
            <a:lvl2pPr indent="-228600" lvl="1" marL="914400" marR="0" rtl="0" algn="l">
              <a:spcBef>
                <a:spcPts val="300"/>
              </a:spcBef>
              <a:spcAft>
                <a:spcPts val="0"/>
              </a:spcAft>
              <a:buClr>
                <a:srgbClr val="333333"/>
              </a:buClr>
              <a:buSzPts val="1100"/>
              <a:buFont typeface="Helvetica Neue"/>
              <a:buNone/>
              <a:defRPr b="0" i="0" sz="800" u="none" cap="none" strike="noStrike">
                <a:solidFill>
                  <a:srgbClr val="333333"/>
                </a:solidFill>
                <a:latin typeface="Helvetica Neue"/>
                <a:ea typeface="Helvetica Neue"/>
                <a:cs typeface="Helvetica Neue"/>
                <a:sym typeface="Helvetica Neue"/>
              </a:defRPr>
            </a:lvl2pPr>
            <a:lvl3pPr indent="-228600" lvl="2" marL="1371600" marR="0" rtl="0" algn="l">
              <a:spcBef>
                <a:spcPts val="300"/>
              </a:spcBef>
              <a:spcAft>
                <a:spcPts val="0"/>
              </a:spcAft>
              <a:buClr>
                <a:srgbClr val="333333"/>
              </a:buClr>
              <a:buSzPts val="1000"/>
              <a:buFont typeface="Merriweather Sans"/>
              <a:buNone/>
              <a:defRPr b="0" i="0" sz="600" u="none" cap="none" strike="noStrike">
                <a:solidFill>
                  <a:srgbClr val="333333"/>
                </a:solidFill>
                <a:latin typeface="Helvetica Neue"/>
                <a:ea typeface="Helvetica Neue"/>
                <a:cs typeface="Helvetica Neue"/>
                <a:sym typeface="Helvetica Neue"/>
              </a:defRPr>
            </a:lvl3pPr>
            <a:lvl4pPr indent="-228600" lvl="3" marL="1828800" marR="0" rtl="0" algn="l">
              <a:spcBef>
                <a:spcPts val="300"/>
              </a:spcBef>
              <a:spcAft>
                <a:spcPts val="0"/>
              </a:spcAft>
              <a:buClr>
                <a:srgbClr val="333333"/>
              </a:buClr>
              <a:buSzPts val="900"/>
              <a:buFont typeface="Arial"/>
              <a:buNone/>
              <a:defRPr b="0" i="0" sz="600" u="none" cap="none" strike="noStrike">
                <a:solidFill>
                  <a:srgbClr val="333333"/>
                </a:solidFill>
                <a:latin typeface="Helvetica Neue"/>
                <a:ea typeface="Helvetica Neue"/>
                <a:cs typeface="Helvetica Neue"/>
                <a:sym typeface="Helvetica Neue"/>
              </a:defRPr>
            </a:lvl4pPr>
            <a:lvl5pPr indent="-228600" lvl="4" marL="2286000" marR="0" rtl="0" algn="l">
              <a:spcBef>
                <a:spcPts val="300"/>
              </a:spcBef>
              <a:spcAft>
                <a:spcPts val="0"/>
              </a:spcAft>
              <a:buClr>
                <a:srgbClr val="333333"/>
              </a:buClr>
              <a:buSzPts val="700"/>
              <a:buFont typeface="Helvetica Neue"/>
              <a:buNone/>
              <a:defRPr b="0" i="0" sz="600" u="none" cap="none" strike="noStrike">
                <a:solidFill>
                  <a:srgbClr val="333333"/>
                </a:solidFill>
                <a:latin typeface="Helvetica Neue"/>
                <a:ea typeface="Helvetica Neue"/>
                <a:cs typeface="Helvetica Neue"/>
                <a:sym typeface="Helvetica Neue"/>
              </a:defRPr>
            </a:lvl5pPr>
            <a:lvl6pPr indent="-228600" lvl="5" marL="2743200" marR="0" rtl="0" algn="l">
              <a:spcBef>
                <a:spcPts val="300"/>
              </a:spcBef>
              <a:spcAft>
                <a:spcPts val="0"/>
              </a:spcAft>
              <a:buClr>
                <a:srgbClr val="333333"/>
              </a:buClr>
              <a:buSzPts val="700"/>
              <a:buFont typeface="Helvetica Neue"/>
              <a:buNone/>
              <a:defRPr b="0" i="0" sz="600" u="none" cap="none" strike="noStrike">
                <a:solidFill>
                  <a:srgbClr val="333333"/>
                </a:solidFill>
                <a:latin typeface="Helvetica Neue"/>
                <a:ea typeface="Helvetica Neue"/>
                <a:cs typeface="Helvetica Neue"/>
                <a:sym typeface="Helvetica Neue"/>
              </a:defRPr>
            </a:lvl6pPr>
            <a:lvl7pPr indent="-228600" lvl="6" marL="3200400" marR="0" rtl="0" algn="l">
              <a:spcBef>
                <a:spcPts val="300"/>
              </a:spcBef>
              <a:spcAft>
                <a:spcPts val="0"/>
              </a:spcAft>
              <a:buClr>
                <a:srgbClr val="333333"/>
              </a:buClr>
              <a:buSzPts val="700"/>
              <a:buFont typeface="Helvetica Neue"/>
              <a:buNone/>
              <a:defRPr b="0" i="0" sz="600" u="none" cap="none" strike="noStrike">
                <a:solidFill>
                  <a:srgbClr val="333333"/>
                </a:solidFill>
                <a:latin typeface="Helvetica Neue"/>
                <a:ea typeface="Helvetica Neue"/>
                <a:cs typeface="Helvetica Neue"/>
                <a:sym typeface="Helvetica Neue"/>
              </a:defRPr>
            </a:lvl7pPr>
            <a:lvl8pPr indent="-228600" lvl="7" marL="3657600" marR="0" rtl="0" algn="l">
              <a:spcBef>
                <a:spcPts val="300"/>
              </a:spcBef>
              <a:spcAft>
                <a:spcPts val="0"/>
              </a:spcAft>
              <a:buClr>
                <a:srgbClr val="333333"/>
              </a:buClr>
              <a:buSzPts val="700"/>
              <a:buFont typeface="Helvetica Neue"/>
              <a:buNone/>
              <a:defRPr b="0" i="0" sz="600" u="none" cap="none" strike="noStrike">
                <a:solidFill>
                  <a:srgbClr val="333333"/>
                </a:solidFill>
                <a:latin typeface="Helvetica Neue"/>
                <a:ea typeface="Helvetica Neue"/>
                <a:cs typeface="Helvetica Neue"/>
                <a:sym typeface="Helvetica Neue"/>
              </a:defRPr>
            </a:lvl8pPr>
            <a:lvl9pPr indent="-228600" lvl="8" marL="4114800" marR="0" rtl="0" algn="l">
              <a:spcBef>
                <a:spcPts val="300"/>
              </a:spcBef>
              <a:spcAft>
                <a:spcPts val="0"/>
              </a:spcAft>
              <a:buClr>
                <a:srgbClr val="333333"/>
              </a:buClr>
              <a:buSzPts val="700"/>
              <a:buFont typeface="Helvetica Neue"/>
              <a:buNone/>
              <a:defRPr b="0" i="0" sz="600" u="none" cap="none" strike="noStrike">
                <a:solidFill>
                  <a:srgbClr val="333333"/>
                </a:solidFill>
                <a:latin typeface="Helvetica Neue"/>
                <a:ea typeface="Helvetica Neue"/>
                <a:cs typeface="Helvetica Neue"/>
                <a:sym typeface="Helvetica Neu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80" name="Shape 80"/>
        <p:cNvGrpSpPr/>
        <p:nvPr/>
      </p:nvGrpSpPr>
      <p:grpSpPr>
        <a:xfrm>
          <a:off x="0" y="0"/>
          <a:ext cx="0" cy="0"/>
          <a:chOff x="0" y="0"/>
          <a:chExt cx="0" cy="0"/>
        </a:xfrm>
      </p:grpSpPr>
      <p:sp>
        <p:nvSpPr>
          <p:cNvPr id="81" name="Google Shape;81;p22"/>
          <p:cNvSpPr txBox="1"/>
          <p:nvPr>
            <p:ph type="title"/>
          </p:nvPr>
        </p:nvSpPr>
        <p:spPr>
          <a:xfrm>
            <a:off x="1792635" y="3600618"/>
            <a:ext cx="5486177" cy="425276"/>
          </a:xfrm>
          <a:prstGeom prst="rect">
            <a:avLst/>
          </a:prstGeom>
          <a:noFill/>
          <a:ln>
            <a:noFill/>
          </a:ln>
        </p:spPr>
        <p:txBody>
          <a:bodyPr anchorCtr="0" anchor="b" bIns="58925" lIns="58925" spcFirstLastPara="1" rIns="58925" wrap="square" tIns="58925">
            <a:noAutofit/>
          </a:bodyPr>
          <a:lstStyle>
            <a:lvl1pPr indent="0" lvl="0" marL="0" marR="0" rtl="0" algn="l">
              <a:spcBef>
                <a:spcPts val="0"/>
              </a:spcBef>
              <a:spcAft>
                <a:spcPts val="0"/>
              </a:spcAft>
              <a:buSzPts val="900"/>
              <a:buNone/>
              <a:defRPr b="1" i="0" sz="1300" u="none" cap="none" strike="noStrike">
                <a:solidFill>
                  <a:srgbClr val="46166B"/>
                </a:solidFill>
                <a:latin typeface="Helvetica Neue"/>
                <a:ea typeface="Helvetica Neue"/>
                <a:cs typeface="Helvetica Neue"/>
                <a:sym typeface="Helvetica Neue"/>
              </a:defRPr>
            </a:lvl1pPr>
            <a:lvl2pPr indent="0" lvl="1" marL="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2pPr>
            <a:lvl3pPr indent="0" lvl="2" marL="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3pPr>
            <a:lvl4pPr indent="0" lvl="3" marL="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4pPr>
            <a:lvl5pPr indent="0" lvl="4" marL="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5pPr>
            <a:lvl6pPr indent="0" lvl="5" marL="29210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6pPr>
            <a:lvl7pPr indent="0" lvl="6" marL="58420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7pPr>
            <a:lvl8pPr indent="0" lvl="7" marL="88900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8pPr>
            <a:lvl9pPr indent="0" lvl="8" marL="118110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9pPr>
          </a:lstStyle>
          <a:p/>
        </p:txBody>
      </p:sp>
      <p:sp>
        <p:nvSpPr>
          <p:cNvPr id="82" name="Google Shape;82;p22"/>
          <p:cNvSpPr/>
          <p:nvPr>
            <p:ph idx="2" type="pic"/>
          </p:nvPr>
        </p:nvSpPr>
        <p:spPr>
          <a:xfrm>
            <a:off x="1792635" y="459600"/>
            <a:ext cx="5486177" cy="3085765"/>
          </a:xfrm>
          <a:prstGeom prst="rect">
            <a:avLst/>
          </a:prstGeom>
          <a:noFill/>
          <a:ln>
            <a:noFill/>
          </a:ln>
        </p:spPr>
        <p:txBody>
          <a:bodyPr anchorCtr="0" anchor="t" bIns="58925" lIns="58925" spcFirstLastPara="1" rIns="58925" wrap="square" tIns="58925">
            <a:noAutofit/>
          </a:bodyPr>
          <a:lstStyle>
            <a:lvl1pPr indent="0" lvl="0" marL="0" marR="0" rtl="0" algn="l">
              <a:spcBef>
                <a:spcPts val="300"/>
              </a:spcBef>
              <a:spcAft>
                <a:spcPts val="0"/>
              </a:spcAft>
              <a:buClr>
                <a:srgbClr val="333333"/>
              </a:buClr>
              <a:buSzPts val="900"/>
              <a:buFont typeface="Helvetica Neue"/>
              <a:buNone/>
              <a:defRPr b="0" i="0" sz="2100" u="none" cap="none" strike="noStrike">
                <a:solidFill>
                  <a:srgbClr val="333333"/>
                </a:solidFill>
                <a:latin typeface="Helvetica Neue"/>
                <a:ea typeface="Helvetica Neue"/>
                <a:cs typeface="Helvetica Neue"/>
                <a:sym typeface="Helvetica Neue"/>
              </a:defRPr>
            </a:lvl1pPr>
            <a:lvl2pPr indent="0" lvl="1" marL="292100" marR="0" rtl="0" algn="l">
              <a:spcBef>
                <a:spcPts val="300"/>
              </a:spcBef>
              <a:spcAft>
                <a:spcPts val="0"/>
              </a:spcAft>
              <a:buClr>
                <a:srgbClr val="333333"/>
              </a:buClr>
              <a:buSzPts val="900"/>
              <a:buFont typeface="Helvetica Neue"/>
              <a:buNone/>
              <a:defRPr b="0" i="0" sz="1800" u="none" cap="none" strike="noStrike">
                <a:solidFill>
                  <a:srgbClr val="333333"/>
                </a:solidFill>
                <a:latin typeface="Helvetica Neue"/>
                <a:ea typeface="Helvetica Neue"/>
                <a:cs typeface="Helvetica Neue"/>
                <a:sym typeface="Helvetica Neue"/>
              </a:defRPr>
            </a:lvl2pPr>
            <a:lvl3pPr indent="0" lvl="2" marL="584200" marR="0" rtl="0" algn="l">
              <a:spcBef>
                <a:spcPts val="300"/>
              </a:spcBef>
              <a:spcAft>
                <a:spcPts val="0"/>
              </a:spcAft>
              <a:buClr>
                <a:srgbClr val="333333"/>
              </a:buClr>
              <a:buSzPts val="900"/>
              <a:buFont typeface="Merriweather Sans"/>
              <a:buNone/>
              <a:defRPr b="0" i="0" sz="1500" u="none" cap="none" strike="noStrike">
                <a:solidFill>
                  <a:srgbClr val="333333"/>
                </a:solidFill>
                <a:latin typeface="Helvetica Neue"/>
                <a:ea typeface="Helvetica Neue"/>
                <a:cs typeface="Helvetica Neue"/>
                <a:sym typeface="Helvetica Neue"/>
              </a:defRPr>
            </a:lvl3pPr>
            <a:lvl4pPr indent="0" lvl="3" marL="889000" marR="0" rtl="0" algn="l">
              <a:spcBef>
                <a:spcPts val="300"/>
              </a:spcBef>
              <a:spcAft>
                <a:spcPts val="0"/>
              </a:spcAft>
              <a:buClr>
                <a:srgbClr val="333333"/>
              </a:buClr>
              <a:buSzPts val="900"/>
              <a:buFont typeface="Arial"/>
              <a:buNone/>
              <a:defRPr b="0" i="0" sz="1300" u="none" cap="none" strike="noStrike">
                <a:solidFill>
                  <a:srgbClr val="333333"/>
                </a:solidFill>
                <a:latin typeface="Helvetica Neue"/>
                <a:ea typeface="Helvetica Neue"/>
                <a:cs typeface="Helvetica Neue"/>
                <a:sym typeface="Helvetica Neue"/>
              </a:defRPr>
            </a:lvl4pPr>
            <a:lvl5pPr indent="0" lvl="4" marL="1181100" marR="0" rtl="0" algn="l">
              <a:spcBef>
                <a:spcPts val="300"/>
              </a:spcBef>
              <a:spcAft>
                <a:spcPts val="0"/>
              </a:spcAft>
              <a:buClr>
                <a:srgbClr val="333333"/>
              </a:buClr>
              <a:buSzPts val="900"/>
              <a:buFont typeface="Helvetica Neue"/>
              <a:buNone/>
              <a:defRPr b="0" i="0" sz="1300" u="none" cap="none" strike="noStrike">
                <a:solidFill>
                  <a:srgbClr val="333333"/>
                </a:solidFill>
                <a:latin typeface="Helvetica Neue"/>
                <a:ea typeface="Helvetica Neue"/>
                <a:cs typeface="Helvetica Neue"/>
                <a:sym typeface="Helvetica Neue"/>
              </a:defRPr>
            </a:lvl5pPr>
            <a:lvl6pPr indent="0" lvl="5" marL="1473200" marR="0" rtl="0" algn="l">
              <a:spcBef>
                <a:spcPts val="300"/>
              </a:spcBef>
              <a:spcAft>
                <a:spcPts val="0"/>
              </a:spcAft>
              <a:buClr>
                <a:srgbClr val="333333"/>
              </a:buClr>
              <a:buSzPts val="900"/>
              <a:buFont typeface="Helvetica Neue"/>
              <a:buNone/>
              <a:defRPr b="0" i="0" sz="1300" u="none" cap="none" strike="noStrike">
                <a:solidFill>
                  <a:srgbClr val="333333"/>
                </a:solidFill>
                <a:latin typeface="Helvetica Neue"/>
                <a:ea typeface="Helvetica Neue"/>
                <a:cs typeface="Helvetica Neue"/>
                <a:sym typeface="Helvetica Neue"/>
              </a:defRPr>
            </a:lvl6pPr>
            <a:lvl7pPr indent="0" lvl="6" marL="1765300" marR="0" rtl="0" algn="l">
              <a:spcBef>
                <a:spcPts val="300"/>
              </a:spcBef>
              <a:spcAft>
                <a:spcPts val="0"/>
              </a:spcAft>
              <a:buClr>
                <a:srgbClr val="333333"/>
              </a:buClr>
              <a:buSzPts val="900"/>
              <a:buFont typeface="Helvetica Neue"/>
              <a:buNone/>
              <a:defRPr b="0" i="0" sz="1300" u="none" cap="none" strike="noStrike">
                <a:solidFill>
                  <a:srgbClr val="333333"/>
                </a:solidFill>
                <a:latin typeface="Helvetica Neue"/>
                <a:ea typeface="Helvetica Neue"/>
                <a:cs typeface="Helvetica Neue"/>
                <a:sym typeface="Helvetica Neue"/>
              </a:defRPr>
            </a:lvl7pPr>
            <a:lvl8pPr indent="0" lvl="7" marL="2057400" marR="0" rtl="0" algn="l">
              <a:spcBef>
                <a:spcPts val="300"/>
              </a:spcBef>
              <a:spcAft>
                <a:spcPts val="0"/>
              </a:spcAft>
              <a:buClr>
                <a:srgbClr val="333333"/>
              </a:buClr>
              <a:buSzPts val="900"/>
              <a:buFont typeface="Helvetica Neue"/>
              <a:buNone/>
              <a:defRPr b="0" i="0" sz="1300" u="none" cap="none" strike="noStrike">
                <a:solidFill>
                  <a:srgbClr val="333333"/>
                </a:solidFill>
                <a:latin typeface="Helvetica Neue"/>
                <a:ea typeface="Helvetica Neue"/>
                <a:cs typeface="Helvetica Neue"/>
                <a:sym typeface="Helvetica Neue"/>
              </a:defRPr>
            </a:lvl8pPr>
            <a:lvl9pPr indent="0" lvl="8" marL="2362200" marR="0" rtl="0" algn="l">
              <a:spcBef>
                <a:spcPts val="300"/>
              </a:spcBef>
              <a:spcAft>
                <a:spcPts val="0"/>
              </a:spcAft>
              <a:buClr>
                <a:srgbClr val="333333"/>
              </a:buClr>
              <a:buSzPts val="900"/>
              <a:buFont typeface="Helvetica Neue"/>
              <a:buNone/>
              <a:defRPr b="0" i="0" sz="1300" u="none" cap="none" strike="noStrike">
                <a:solidFill>
                  <a:srgbClr val="333333"/>
                </a:solidFill>
                <a:latin typeface="Helvetica Neue"/>
                <a:ea typeface="Helvetica Neue"/>
                <a:cs typeface="Helvetica Neue"/>
                <a:sym typeface="Helvetica Neue"/>
              </a:defRPr>
            </a:lvl9pPr>
          </a:lstStyle>
          <a:p/>
        </p:txBody>
      </p:sp>
      <p:sp>
        <p:nvSpPr>
          <p:cNvPr id="83" name="Google Shape;83;p22"/>
          <p:cNvSpPr txBox="1"/>
          <p:nvPr>
            <p:ph idx="1" type="body"/>
          </p:nvPr>
        </p:nvSpPr>
        <p:spPr>
          <a:xfrm>
            <a:off x="1792635" y="4025894"/>
            <a:ext cx="5486177" cy="603591"/>
          </a:xfrm>
          <a:prstGeom prst="rect">
            <a:avLst/>
          </a:prstGeom>
          <a:noFill/>
          <a:ln>
            <a:noFill/>
          </a:ln>
        </p:spPr>
        <p:txBody>
          <a:bodyPr anchorCtr="0" anchor="t" bIns="58925" lIns="58925" spcFirstLastPara="1" rIns="58925" wrap="square" tIns="58925">
            <a:noAutofit/>
          </a:bodyPr>
          <a:lstStyle>
            <a:lvl1pPr indent="-228600" lvl="0" marL="457200" marR="0" rtl="0" algn="l">
              <a:spcBef>
                <a:spcPts val="300"/>
              </a:spcBef>
              <a:spcAft>
                <a:spcPts val="0"/>
              </a:spcAft>
              <a:buClr>
                <a:srgbClr val="333333"/>
              </a:buClr>
              <a:buSzPts val="1200"/>
              <a:buFont typeface="Helvetica Neue"/>
              <a:buNone/>
              <a:defRPr b="0" i="0" sz="900" u="none" cap="none" strike="noStrike">
                <a:solidFill>
                  <a:srgbClr val="333333"/>
                </a:solidFill>
                <a:latin typeface="Helvetica Neue"/>
                <a:ea typeface="Helvetica Neue"/>
                <a:cs typeface="Helvetica Neue"/>
                <a:sym typeface="Helvetica Neue"/>
              </a:defRPr>
            </a:lvl1pPr>
            <a:lvl2pPr indent="-228600" lvl="1" marL="914400" marR="0" rtl="0" algn="l">
              <a:spcBef>
                <a:spcPts val="300"/>
              </a:spcBef>
              <a:spcAft>
                <a:spcPts val="0"/>
              </a:spcAft>
              <a:buClr>
                <a:srgbClr val="333333"/>
              </a:buClr>
              <a:buSzPts val="1100"/>
              <a:buFont typeface="Helvetica Neue"/>
              <a:buNone/>
              <a:defRPr b="0" i="0" sz="800" u="none" cap="none" strike="noStrike">
                <a:solidFill>
                  <a:srgbClr val="333333"/>
                </a:solidFill>
                <a:latin typeface="Helvetica Neue"/>
                <a:ea typeface="Helvetica Neue"/>
                <a:cs typeface="Helvetica Neue"/>
                <a:sym typeface="Helvetica Neue"/>
              </a:defRPr>
            </a:lvl2pPr>
            <a:lvl3pPr indent="-228600" lvl="2" marL="1371600" marR="0" rtl="0" algn="l">
              <a:spcBef>
                <a:spcPts val="300"/>
              </a:spcBef>
              <a:spcAft>
                <a:spcPts val="0"/>
              </a:spcAft>
              <a:buClr>
                <a:srgbClr val="333333"/>
              </a:buClr>
              <a:buSzPts val="1000"/>
              <a:buFont typeface="Merriweather Sans"/>
              <a:buNone/>
              <a:defRPr b="0" i="0" sz="600" u="none" cap="none" strike="noStrike">
                <a:solidFill>
                  <a:srgbClr val="333333"/>
                </a:solidFill>
                <a:latin typeface="Helvetica Neue"/>
                <a:ea typeface="Helvetica Neue"/>
                <a:cs typeface="Helvetica Neue"/>
                <a:sym typeface="Helvetica Neue"/>
              </a:defRPr>
            </a:lvl3pPr>
            <a:lvl4pPr indent="-228600" lvl="3" marL="1828800" marR="0" rtl="0" algn="l">
              <a:spcBef>
                <a:spcPts val="300"/>
              </a:spcBef>
              <a:spcAft>
                <a:spcPts val="0"/>
              </a:spcAft>
              <a:buClr>
                <a:srgbClr val="333333"/>
              </a:buClr>
              <a:buSzPts val="900"/>
              <a:buFont typeface="Arial"/>
              <a:buNone/>
              <a:defRPr b="0" i="0" sz="600" u="none" cap="none" strike="noStrike">
                <a:solidFill>
                  <a:srgbClr val="333333"/>
                </a:solidFill>
                <a:latin typeface="Helvetica Neue"/>
                <a:ea typeface="Helvetica Neue"/>
                <a:cs typeface="Helvetica Neue"/>
                <a:sym typeface="Helvetica Neue"/>
              </a:defRPr>
            </a:lvl4pPr>
            <a:lvl5pPr indent="-228600" lvl="4" marL="2286000" marR="0" rtl="0" algn="l">
              <a:spcBef>
                <a:spcPts val="300"/>
              </a:spcBef>
              <a:spcAft>
                <a:spcPts val="0"/>
              </a:spcAft>
              <a:buClr>
                <a:srgbClr val="333333"/>
              </a:buClr>
              <a:buSzPts val="700"/>
              <a:buFont typeface="Helvetica Neue"/>
              <a:buNone/>
              <a:defRPr b="0" i="0" sz="600" u="none" cap="none" strike="noStrike">
                <a:solidFill>
                  <a:srgbClr val="333333"/>
                </a:solidFill>
                <a:latin typeface="Helvetica Neue"/>
                <a:ea typeface="Helvetica Neue"/>
                <a:cs typeface="Helvetica Neue"/>
                <a:sym typeface="Helvetica Neue"/>
              </a:defRPr>
            </a:lvl5pPr>
            <a:lvl6pPr indent="-228600" lvl="5" marL="2743200" marR="0" rtl="0" algn="l">
              <a:spcBef>
                <a:spcPts val="300"/>
              </a:spcBef>
              <a:spcAft>
                <a:spcPts val="0"/>
              </a:spcAft>
              <a:buClr>
                <a:srgbClr val="333333"/>
              </a:buClr>
              <a:buSzPts val="700"/>
              <a:buFont typeface="Helvetica Neue"/>
              <a:buNone/>
              <a:defRPr b="0" i="0" sz="600" u="none" cap="none" strike="noStrike">
                <a:solidFill>
                  <a:srgbClr val="333333"/>
                </a:solidFill>
                <a:latin typeface="Helvetica Neue"/>
                <a:ea typeface="Helvetica Neue"/>
                <a:cs typeface="Helvetica Neue"/>
                <a:sym typeface="Helvetica Neue"/>
              </a:defRPr>
            </a:lvl6pPr>
            <a:lvl7pPr indent="-228600" lvl="6" marL="3200400" marR="0" rtl="0" algn="l">
              <a:spcBef>
                <a:spcPts val="300"/>
              </a:spcBef>
              <a:spcAft>
                <a:spcPts val="0"/>
              </a:spcAft>
              <a:buClr>
                <a:srgbClr val="333333"/>
              </a:buClr>
              <a:buSzPts val="700"/>
              <a:buFont typeface="Helvetica Neue"/>
              <a:buNone/>
              <a:defRPr b="0" i="0" sz="600" u="none" cap="none" strike="noStrike">
                <a:solidFill>
                  <a:srgbClr val="333333"/>
                </a:solidFill>
                <a:latin typeface="Helvetica Neue"/>
                <a:ea typeface="Helvetica Neue"/>
                <a:cs typeface="Helvetica Neue"/>
                <a:sym typeface="Helvetica Neue"/>
              </a:defRPr>
            </a:lvl7pPr>
            <a:lvl8pPr indent="-228600" lvl="7" marL="3657600" marR="0" rtl="0" algn="l">
              <a:spcBef>
                <a:spcPts val="300"/>
              </a:spcBef>
              <a:spcAft>
                <a:spcPts val="0"/>
              </a:spcAft>
              <a:buClr>
                <a:srgbClr val="333333"/>
              </a:buClr>
              <a:buSzPts val="700"/>
              <a:buFont typeface="Helvetica Neue"/>
              <a:buNone/>
              <a:defRPr b="0" i="0" sz="600" u="none" cap="none" strike="noStrike">
                <a:solidFill>
                  <a:srgbClr val="333333"/>
                </a:solidFill>
                <a:latin typeface="Helvetica Neue"/>
                <a:ea typeface="Helvetica Neue"/>
                <a:cs typeface="Helvetica Neue"/>
                <a:sym typeface="Helvetica Neue"/>
              </a:defRPr>
            </a:lvl8pPr>
            <a:lvl9pPr indent="-228600" lvl="8" marL="4114800" marR="0" rtl="0" algn="l">
              <a:spcBef>
                <a:spcPts val="300"/>
              </a:spcBef>
              <a:spcAft>
                <a:spcPts val="0"/>
              </a:spcAft>
              <a:buClr>
                <a:srgbClr val="333333"/>
              </a:buClr>
              <a:buSzPts val="700"/>
              <a:buFont typeface="Helvetica Neue"/>
              <a:buNone/>
              <a:defRPr b="0" i="0" sz="600" u="none" cap="none" strike="noStrike">
                <a:solidFill>
                  <a:srgbClr val="333333"/>
                </a:solidFill>
                <a:latin typeface="Helvetica Neue"/>
                <a:ea typeface="Helvetica Neue"/>
                <a:cs typeface="Helvetica Neue"/>
                <a:sym typeface="Helvetica Neu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84" name="Shape 84"/>
        <p:cNvGrpSpPr/>
        <p:nvPr/>
      </p:nvGrpSpPr>
      <p:grpSpPr>
        <a:xfrm>
          <a:off x="0" y="0"/>
          <a:ext cx="0" cy="0"/>
          <a:chOff x="0" y="0"/>
          <a:chExt cx="0" cy="0"/>
        </a:xfrm>
      </p:grpSpPr>
      <p:sp>
        <p:nvSpPr>
          <p:cNvPr id="85" name="Google Shape;85;p23"/>
          <p:cNvSpPr txBox="1"/>
          <p:nvPr>
            <p:ph type="title"/>
          </p:nvPr>
        </p:nvSpPr>
        <p:spPr>
          <a:xfrm>
            <a:off x="401836" y="120551"/>
            <a:ext cx="3571875" cy="736699"/>
          </a:xfrm>
          <a:prstGeom prst="rect">
            <a:avLst/>
          </a:prstGeom>
          <a:noFill/>
          <a:ln>
            <a:noFill/>
          </a:ln>
        </p:spPr>
        <p:txBody>
          <a:bodyPr anchorCtr="0" anchor="b" bIns="58925" lIns="58925" spcFirstLastPara="1" rIns="58925" wrap="square" tIns="58925">
            <a:noAutofit/>
          </a:bodyPr>
          <a:lstStyle>
            <a:lvl1pPr indent="0" lvl="0" marL="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1pPr>
            <a:lvl2pPr indent="0" lvl="1" marL="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2pPr>
            <a:lvl3pPr indent="0" lvl="2" marL="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3pPr>
            <a:lvl4pPr indent="0" lvl="3" marL="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4pPr>
            <a:lvl5pPr indent="0" lvl="4" marL="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5pPr>
            <a:lvl6pPr indent="0" lvl="5" marL="29210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6pPr>
            <a:lvl7pPr indent="0" lvl="6" marL="58420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7pPr>
            <a:lvl8pPr indent="0" lvl="7" marL="88900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8pPr>
            <a:lvl9pPr indent="0" lvl="8" marL="118110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9pPr>
          </a:lstStyle>
          <a:p/>
        </p:txBody>
      </p:sp>
      <p:sp>
        <p:nvSpPr>
          <p:cNvPr id="86" name="Google Shape;86;p23"/>
          <p:cNvSpPr txBox="1"/>
          <p:nvPr>
            <p:ph idx="1" type="body"/>
          </p:nvPr>
        </p:nvSpPr>
        <p:spPr>
          <a:xfrm rot="5400000">
            <a:off x="456530" y="1170905"/>
            <a:ext cx="3462486" cy="3571875"/>
          </a:xfrm>
          <a:prstGeom prst="rect">
            <a:avLst/>
          </a:prstGeom>
          <a:noFill/>
          <a:ln>
            <a:noFill/>
          </a:ln>
        </p:spPr>
        <p:txBody>
          <a:bodyPr anchorCtr="0" anchor="t" bIns="58925" lIns="58925" spcFirstLastPara="1" rIns="58925" wrap="square" tIns="58925">
            <a:noAutofit/>
          </a:bodyPr>
          <a:lstStyle>
            <a:lvl1pPr indent="-304800" lvl="0" marL="457200" marR="0" rtl="0" algn="l">
              <a:spcBef>
                <a:spcPts val="300"/>
              </a:spcBef>
              <a:spcAft>
                <a:spcPts val="0"/>
              </a:spcAft>
              <a:buClr>
                <a:srgbClr val="333333"/>
              </a:buClr>
              <a:buSzPts val="1200"/>
              <a:buFont typeface="Helvetica Neue"/>
              <a:buChar char="•"/>
              <a:defRPr b="0" i="0" sz="1500" u="none" cap="none" strike="noStrike">
                <a:solidFill>
                  <a:srgbClr val="333333"/>
                </a:solidFill>
                <a:latin typeface="Helvetica Neue"/>
                <a:ea typeface="Helvetica Neue"/>
                <a:cs typeface="Helvetica Neue"/>
                <a:sym typeface="Helvetica Neue"/>
              </a:defRPr>
            </a:lvl1pPr>
            <a:lvl2pPr indent="-298450" lvl="1" marL="914400" marR="0" rtl="0" algn="l">
              <a:spcBef>
                <a:spcPts val="300"/>
              </a:spcBef>
              <a:spcAft>
                <a:spcPts val="0"/>
              </a:spcAft>
              <a:buClr>
                <a:srgbClr val="333333"/>
              </a:buClr>
              <a:buSzPts val="1100"/>
              <a:buFont typeface="Helvetica Neue"/>
              <a:buChar char="-"/>
              <a:defRPr b="0" i="0" sz="1400" u="none" cap="none" strike="noStrike">
                <a:solidFill>
                  <a:srgbClr val="333333"/>
                </a:solidFill>
                <a:latin typeface="Helvetica Neue"/>
                <a:ea typeface="Helvetica Neue"/>
                <a:cs typeface="Helvetica Neue"/>
                <a:sym typeface="Helvetica Neue"/>
              </a:defRPr>
            </a:lvl2pPr>
            <a:lvl3pPr indent="-292100" lvl="2" marL="1371600" marR="0" rtl="0" algn="l">
              <a:spcBef>
                <a:spcPts val="300"/>
              </a:spcBef>
              <a:spcAft>
                <a:spcPts val="0"/>
              </a:spcAft>
              <a:buClr>
                <a:srgbClr val="333333"/>
              </a:buClr>
              <a:buSzPts val="1000"/>
              <a:buFont typeface="Merriweather Sans"/>
              <a:buChar char="‣"/>
              <a:defRPr b="0" i="0" sz="1300" u="none" cap="none" strike="noStrike">
                <a:solidFill>
                  <a:srgbClr val="333333"/>
                </a:solidFill>
                <a:latin typeface="Helvetica Neue"/>
                <a:ea typeface="Helvetica Neue"/>
                <a:cs typeface="Helvetica Neue"/>
                <a:sym typeface="Helvetica Neue"/>
              </a:defRPr>
            </a:lvl3pPr>
            <a:lvl4pPr indent="-285750" lvl="3" marL="1828800" marR="0" rtl="0" algn="l">
              <a:spcBef>
                <a:spcPts val="300"/>
              </a:spcBef>
              <a:spcAft>
                <a:spcPts val="0"/>
              </a:spcAft>
              <a:buClr>
                <a:srgbClr val="333333"/>
              </a:buClr>
              <a:buSzPts val="900"/>
              <a:buFont typeface="Arial"/>
              <a:buChar char="๏"/>
              <a:defRPr b="0" i="0" sz="1200" u="none" cap="none" strike="noStrike">
                <a:solidFill>
                  <a:srgbClr val="333333"/>
                </a:solidFill>
                <a:latin typeface="Helvetica Neue"/>
                <a:ea typeface="Helvetica Neue"/>
                <a:cs typeface="Helvetica Neue"/>
                <a:sym typeface="Helvetica Neue"/>
              </a:defRPr>
            </a:lvl4pPr>
            <a:lvl5pPr indent="-273050" lvl="4" marL="2286000" marR="0" rtl="0" algn="l">
              <a:spcBef>
                <a:spcPts val="300"/>
              </a:spcBef>
              <a:spcAft>
                <a:spcPts val="0"/>
              </a:spcAft>
              <a:buClr>
                <a:srgbClr val="333333"/>
              </a:buClr>
              <a:buSzPts val="700"/>
              <a:buFont typeface="Helvetica Neue"/>
              <a:buChar char="•"/>
              <a:defRPr b="0" i="0" sz="900" u="none" cap="none" strike="noStrike">
                <a:solidFill>
                  <a:srgbClr val="333333"/>
                </a:solidFill>
                <a:latin typeface="Helvetica Neue"/>
                <a:ea typeface="Helvetica Neue"/>
                <a:cs typeface="Helvetica Neue"/>
                <a:sym typeface="Helvetica Neue"/>
              </a:defRPr>
            </a:lvl5pPr>
            <a:lvl6pPr indent="-273050" lvl="5" marL="2743200" marR="0" rtl="0" algn="l">
              <a:spcBef>
                <a:spcPts val="300"/>
              </a:spcBef>
              <a:spcAft>
                <a:spcPts val="0"/>
              </a:spcAft>
              <a:buClr>
                <a:srgbClr val="333333"/>
              </a:buClr>
              <a:buSzPts val="700"/>
              <a:buFont typeface="Helvetica Neue"/>
              <a:buChar char="•"/>
              <a:defRPr b="0" i="0" sz="900" u="none" cap="none" strike="noStrike">
                <a:solidFill>
                  <a:srgbClr val="333333"/>
                </a:solidFill>
                <a:latin typeface="Helvetica Neue"/>
                <a:ea typeface="Helvetica Neue"/>
                <a:cs typeface="Helvetica Neue"/>
                <a:sym typeface="Helvetica Neue"/>
              </a:defRPr>
            </a:lvl6pPr>
            <a:lvl7pPr indent="-273050" lvl="6" marL="3200400" marR="0" rtl="0" algn="l">
              <a:spcBef>
                <a:spcPts val="300"/>
              </a:spcBef>
              <a:spcAft>
                <a:spcPts val="0"/>
              </a:spcAft>
              <a:buClr>
                <a:srgbClr val="333333"/>
              </a:buClr>
              <a:buSzPts val="700"/>
              <a:buFont typeface="Helvetica Neue"/>
              <a:buChar char="•"/>
              <a:defRPr b="0" i="0" sz="900" u="none" cap="none" strike="noStrike">
                <a:solidFill>
                  <a:srgbClr val="333333"/>
                </a:solidFill>
                <a:latin typeface="Helvetica Neue"/>
                <a:ea typeface="Helvetica Neue"/>
                <a:cs typeface="Helvetica Neue"/>
                <a:sym typeface="Helvetica Neue"/>
              </a:defRPr>
            </a:lvl7pPr>
            <a:lvl8pPr indent="-273050" lvl="7" marL="3657600" marR="0" rtl="0" algn="l">
              <a:spcBef>
                <a:spcPts val="300"/>
              </a:spcBef>
              <a:spcAft>
                <a:spcPts val="0"/>
              </a:spcAft>
              <a:buClr>
                <a:srgbClr val="333333"/>
              </a:buClr>
              <a:buSzPts val="700"/>
              <a:buFont typeface="Helvetica Neue"/>
              <a:buChar char="•"/>
              <a:defRPr b="0" i="0" sz="900" u="none" cap="none" strike="noStrike">
                <a:solidFill>
                  <a:srgbClr val="333333"/>
                </a:solidFill>
                <a:latin typeface="Helvetica Neue"/>
                <a:ea typeface="Helvetica Neue"/>
                <a:cs typeface="Helvetica Neue"/>
                <a:sym typeface="Helvetica Neue"/>
              </a:defRPr>
            </a:lvl8pPr>
            <a:lvl9pPr indent="-273050" lvl="8" marL="4114800" marR="0" rtl="0" algn="l">
              <a:spcBef>
                <a:spcPts val="300"/>
              </a:spcBef>
              <a:spcAft>
                <a:spcPts val="0"/>
              </a:spcAft>
              <a:buClr>
                <a:srgbClr val="333333"/>
              </a:buClr>
              <a:buSzPts val="700"/>
              <a:buFont typeface="Helvetica Neue"/>
              <a:buChar char="•"/>
              <a:defRPr b="0" i="0" sz="900" u="none" cap="none" strike="noStrike">
                <a:solidFill>
                  <a:srgbClr val="333333"/>
                </a:solidFill>
                <a:latin typeface="Helvetica Neue"/>
                <a:ea typeface="Helvetica Neue"/>
                <a:cs typeface="Helvetica Neue"/>
                <a:sym typeface="Helvetica Neu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87" name="Shape 87"/>
        <p:cNvGrpSpPr/>
        <p:nvPr/>
      </p:nvGrpSpPr>
      <p:grpSpPr>
        <a:xfrm>
          <a:off x="0" y="0"/>
          <a:ext cx="0" cy="0"/>
          <a:chOff x="0" y="0"/>
          <a:chExt cx="0" cy="0"/>
        </a:xfrm>
      </p:grpSpPr>
      <p:sp>
        <p:nvSpPr>
          <p:cNvPr id="88" name="Google Shape;88;p24"/>
          <p:cNvSpPr txBox="1"/>
          <p:nvPr>
            <p:ph type="title"/>
          </p:nvPr>
        </p:nvSpPr>
        <p:spPr>
          <a:xfrm rot="5400000">
            <a:off x="1243459" y="1957834"/>
            <a:ext cx="4567535" cy="892969"/>
          </a:xfrm>
          <a:prstGeom prst="rect">
            <a:avLst/>
          </a:prstGeom>
          <a:noFill/>
          <a:ln>
            <a:noFill/>
          </a:ln>
        </p:spPr>
        <p:txBody>
          <a:bodyPr anchorCtr="0" anchor="b" bIns="58925" lIns="58925" spcFirstLastPara="1" rIns="58925" wrap="square" tIns="58925">
            <a:noAutofit/>
          </a:bodyPr>
          <a:lstStyle>
            <a:lvl1pPr indent="0" lvl="0" marL="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1pPr>
            <a:lvl2pPr indent="0" lvl="1" marL="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2pPr>
            <a:lvl3pPr indent="0" lvl="2" marL="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3pPr>
            <a:lvl4pPr indent="0" lvl="3" marL="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4pPr>
            <a:lvl5pPr indent="0" lvl="4" marL="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5pPr>
            <a:lvl6pPr indent="0" lvl="5" marL="29210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6pPr>
            <a:lvl7pPr indent="0" lvl="6" marL="58420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7pPr>
            <a:lvl8pPr indent="0" lvl="7" marL="88900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8pPr>
            <a:lvl9pPr indent="0" lvl="8" marL="118110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9pPr>
          </a:lstStyle>
          <a:p/>
        </p:txBody>
      </p:sp>
      <p:sp>
        <p:nvSpPr>
          <p:cNvPr id="89" name="Google Shape;89;p24"/>
          <p:cNvSpPr txBox="1"/>
          <p:nvPr>
            <p:ph idx="1" type="body"/>
          </p:nvPr>
        </p:nvSpPr>
        <p:spPr>
          <a:xfrm rot="5400000">
            <a:off x="-596057" y="1118443"/>
            <a:ext cx="4567535" cy="2571750"/>
          </a:xfrm>
          <a:prstGeom prst="rect">
            <a:avLst/>
          </a:prstGeom>
          <a:noFill/>
          <a:ln>
            <a:noFill/>
          </a:ln>
        </p:spPr>
        <p:txBody>
          <a:bodyPr anchorCtr="0" anchor="t" bIns="58925" lIns="58925" spcFirstLastPara="1" rIns="58925" wrap="square" tIns="58925">
            <a:noAutofit/>
          </a:bodyPr>
          <a:lstStyle>
            <a:lvl1pPr indent="-304800" lvl="0" marL="457200" marR="0" rtl="0" algn="l">
              <a:spcBef>
                <a:spcPts val="300"/>
              </a:spcBef>
              <a:spcAft>
                <a:spcPts val="0"/>
              </a:spcAft>
              <a:buClr>
                <a:srgbClr val="333333"/>
              </a:buClr>
              <a:buSzPts val="1200"/>
              <a:buFont typeface="Helvetica Neue"/>
              <a:buChar char="•"/>
              <a:defRPr b="0" i="0" sz="1500" u="none" cap="none" strike="noStrike">
                <a:solidFill>
                  <a:srgbClr val="333333"/>
                </a:solidFill>
                <a:latin typeface="Helvetica Neue"/>
                <a:ea typeface="Helvetica Neue"/>
                <a:cs typeface="Helvetica Neue"/>
                <a:sym typeface="Helvetica Neue"/>
              </a:defRPr>
            </a:lvl1pPr>
            <a:lvl2pPr indent="-298450" lvl="1" marL="914400" marR="0" rtl="0" algn="l">
              <a:spcBef>
                <a:spcPts val="300"/>
              </a:spcBef>
              <a:spcAft>
                <a:spcPts val="0"/>
              </a:spcAft>
              <a:buClr>
                <a:srgbClr val="333333"/>
              </a:buClr>
              <a:buSzPts val="1100"/>
              <a:buFont typeface="Helvetica Neue"/>
              <a:buChar char="-"/>
              <a:defRPr b="0" i="0" sz="1400" u="none" cap="none" strike="noStrike">
                <a:solidFill>
                  <a:srgbClr val="333333"/>
                </a:solidFill>
                <a:latin typeface="Helvetica Neue"/>
                <a:ea typeface="Helvetica Neue"/>
                <a:cs typeface="Helvetica Neue"/>
                <a:sym typeface="Helvetica Neue"/>
              </a:defRPr>
            </a:lvl2pPr>
            <a:lvl3pPr indent="-292100" lvl="2" marL="1371600" marR="0" rtl="0" algn="l">
              <a:spcBef>
                <a:spcPts val="300"/>
              </a:spcBef>
              <a:spcAft>
                <a:spcPts val="0"/>
              </a:spcAft>
              <a:buClr>
                <a:srgbClr val="333333"/>
              </a:buClr>
              <a:buSzPts val="1000"/>
              <a:buFont typeface="Merriweather Sans"/>
              <a:buChar char="‣"/>
              <a:defRPr b="0" i="0" sz="1300" u="none" cap="none" strike="noStrike">
                <a:solidFill>
                  <a:srgbClr val="333333"/>
                </a:solidFill>
                <a:latin typeface="Helvetica Neue"/>
                <a:ea typeface="Helvetica Neue"/>
                <a:cs typeface="Helvetica Neue"/>
                <a:sym typeface="Helvetica Neue"/>
              </a:defRPr>
            </a:lvl3pPr>
            <a:lvl4pPr indent="-285750" lvl="3" marL="1828800" marR="0" rtl="0" algn="l">
              <a:spcBef>
                <a:spcPts val="300"/>
              </a:spcBef>
              <a:spcAft>
                <a:spcPts val="0"/>
              </a:spcAft>
              <a:buClr>
                <a:srgbClr val="333333"/>
              </a:buClr>
              <a:buSzPts val="900"/>
              <a:buFont typeface="Arial"/>
              <a:buChar char="๏"/>
              <a:defRPr b="0" i="0" sz="1200" u="none" cap="none" strike="noStrike">
                <a:solidFill>
                  <a:srgbClr val="333333"/>
                </a:solidFill>
                <a:latin typeface="Helvetica Neue"/>
                <a:ea typeface="Helvetica Neue"/>
                <a:cs typeface="Helvetica Neue"/>
                <a:sym typeface="Helvetica Neue"/>
              </a:defRPr>
            </a:lvl4pPr>
            <a:lvl5pPr indent="-273050" lvl="4" marL="2286000" marR="0" rtl="0" algn="l">
              <a:spcBef>
                <a:spcPts val="300"/>
              </a:spcBef>
              <a:spcAft>
                <a:spcPts val="0"/>
              </a:spcAft>
              <a:buClr>
                <a:srgbClr val="333333"/>
              </a:buClr>
              <a:buSzPts val="700"/>
              <a:buFont typeface="Helvetica Neue"/>
              <a:buChar char="•"/>
              <a:defRPr b="0" i="0" sz="900" u="none" cap="none" strike="noStrike">
                <a:solidFill>
                  <a:srgbClr val="333333"/>
                </a:solidFill>
                <a:latin typeface="Helvetica Neue"/>
                <a:ea typeface="Helvetica Neue"/>
                <a:cs typeface="Helvetica Neue"/>
                <a:sym typeface="Helvetica Neue"/>
              </a:defRPr>
            </a:lvl5pPr>
            <a:lvl6pPr indent="-273050" lvl="5" marL="2743200" marR="0" rtl="0" algn="l">
              <a:spcBef>
                <a:spcPts val="300"/>
              </a:spcBef>
              <a:spcAft>
                <a:spcPts val="0"/>
              </a:spcAft>
              <a:buClr>
                <a:srgbClr val="333333"/>
              </a:buClr>
              <a:buSzPts val="700"/>
              <a:buFont typeface="Helvetica Neue"/>
              <a:buChar char="•"/>
              <a:defRPr b="0" i="0" sz="900" u="none" cap="none" strike="noStrike">
                <a:solidFill>
                  <a:srgbClr val="333333"/>
                </a:solidFill>
                <a:latin typeface="Helvetica Neue"/>
                <a:ea typeface="Helvetica Neue"/>
                <a:cs typeface="Helvetica Neue"/>
                <a:sym typeface="Helvetica Neue"/>
              </a:defRPr>
            </a:lvl6pPr>
            <a:lvl7pPr indent="-273050" lvl="6" marL="3200400" marR="0" rtl="0" algn="l">
              <a:spcBef>
                <a:spcPts val="300"/>
              </a:spcBef>
              <a:spcAft>
                <a:spcPts val="0"/>
              </a:spcAft>
              <a:buClr>
                <a:srgbClr val="333333"/>
              </a:buClr>
              <a:buSzPts val="700"/>
              <a:buFont typeface="Helvetica Neue"/>
              <a:buChar char="•"/>
              <a:defRPr b="0" i="0" sz="900" u="none" cap="none" strike="noStrike">
                <a:solidFill>
                  <a:srgbClr val="333333"/>
                </a:solidFill>
                <a:latin typeface="Helvetica Neue"/>
                <a:ea typeface="Helvetica Neue"/>
                <a:cs typeface="Helvetica Neue"/>
                <a:sym typeface="Helvetica Neue"/>
              </a:defRPr>
            </a:lvl7pPr>
            <a:lvl8pPr indent="-273050" lvl="7" marL="3657600" marR="0" rtl="0" algn="l">
              <a:spcBef>
                <a:spcPts val="300"/>
              </a:spcBef>
              <a:spcAft>
                <a:spcPts val="0"/>
              </a:spcAft>
              <a:buClr>
                <a:srgbClr val="333333"/>
              </a:buClr>
              <a:buSzPts val="700"/>
              <a:buFont typeface="Helvetica Neue"/>
              <a:buChar char="•"/>
              <a:defRPr b="0" i="0" sz="900" u="none" cap="none" strike="noStrike">
                <a:solidFill>
                  <a:srgbClr val="333333"/>
                </a:solidFill>
                <a:latin typeface="Helvetica Neue"/>
                <a:ea typeface="Helvetica Neue"/>
                <a:cs typeface="Helvetica Neue"/>
                <a:sym typeface="Helvetica Neue"/>
              </a:defRPr>
            </a:lvl8pPr>
            <a:lvl9pPr indent="-273050" lvl="8" marL="4114800" marR="0" rtl="0" algn="l">
              <a:spcBef>
                <a:spcPts val="300"/>
              </a:spcBef>
              <a:spcAft>
                <a:spcPts val="0"/>
              </a:spcAft>
              <a:buClr>
                <a:srgbClr val="333333"/>
              </a:buClr>
              <a:buSzPts val="700"/>
              <a:buFont typeface="Helvetica Neue"/>
              <a:buChar char="•"/>
              <a:defRPr b="0" i="0" sz="900" u="none" cap="none" strike="noStrike">
                <a:solidFill>
                  <a:srgbClr val="333333"/>
                </a:solidFill>
                <a:latin typeface="Helvetica Neue"/>
                <a:ea typeface="Helvetica Neue"/>
                <a:cs typeface="Helvetica Neue"/>
                <a:sym typeface="Helvetica Neu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AUTOLAYOUT">
    <p:bg>
      <p:bgPr>
        <a:solidFill>
          <a:srgbClr val="FFFFFF"/>
        </a:solidFill>
      </p:bgPr>
    </p:bg>
    <p:spTree>
      <p:nvGrpSpPr>
        <p:cNvPr id="90" name="Shape 90"/>
        <p:cNvGrpSpPr/>
        <p:nvPr/>
      </p:nvGrpSpPr>
      <p:grpSpPr>
        <a:xfrm>
          <a:off x="0" y="0"/>
          <a:ext cx="0" cy="0"/>
          <a:chOff x="0" y="0"/>
          <a:chExt cx="0" cy="0"/>
        </a:xfrm>
      </p:grpSpPr>
      <p:sp>
        <p:nvSpPr>
          <p:cNvPr id="91" name="Google Shape;91;p25"/>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1.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idx="1" type="body"/>
          </p:nvPr>
        </p:nvSpPr>
        <p:spPr>
          <a:xfrm>
            <a:off x="401836" y="1225600"/>
            <a:ext cx="3571875" cy="3462486"/>
          </a:xfrm>
          <a:prstGeom prst="rect">
            <a:avLst/>
          </a:prstGeom>
          <a:noFill/>
          <a:ln>
            <a:noFill/>
          </a:ln>
        </p:spPr>
        <p:txBody>
          <a:bodyPr anchorCtr="0" anchor="t" bIns="58925" lIns="58925" spcFirstLastPara="1" rIns="58925" wrap="square" tIns="58925">
            <a:noAutofit/>
          </a:bodyPr>
          <a:lstStyle>
            <a:lvl1pPr indent="-304800" lvl="0" marL="457200" marR="0" rtl="0" algn="l">
              <a:spcBef>
                <a:spcPts val="300"/>
              </a:spcBef>
              <a:spcAft>
                <a:spcPts val="0"/>
              </a:spcAft>
              <a:buClr>
                <a:srgbClr val="333333"/>
              </a:buClr>
              <a:buSzPts val="1200"/>
              <a:buFont typeface="Helvetica Neue"/>
              <a:buChar char="•"/>
              <a:defRPr b="0" i="0" sz="1500" u="none" cap="none" strike="noStrike">
                <a:solidFill>
                  <a:srgbClr val="333333"/>
                </a:solidFill>
                <a:latin typeface="Helvetica Neue"/>
                <a:ea typeface="Helvetica Neue"/>
                <a:cs typeface="Helvetica Neue"/>
                <a:sym typeface="Helvetica Neue"/>
              </a:defRPr>
            </a:lvl1pPr>
            <a:lvl2pPr indent="-298450" lvl="1" marL="914400" marR="0" rtl="0" algn="l">
              <a:spcBef>
                <a:spcPts val="300"/>
              </a:spcBef>
              <a:spcAft>
                <a:spcPts val="0"/>
              </a:spcAft>
              <a:buClr>
                <a:srgbClr val="333333"/>
              </a:buClr>
              <a:buSzPts val="1100"/>
              <a:buFont typeface="Helvetica Neue"/>
              <a:buChar char="-"/>
              <a:defRPr b="0" i="0" sz="1400" u="none" cap="none" strike="noStrike">
                <a:solidFill>
                  <a:srgbClr val="333333"/>
                </a:solidFill>
                <a:latin typeface="Helvetica Neue"/>
                <a:ea typeface="Helvetica Neue"/>
                <a:cs typeface="Helvetica Neue"/>
                <a:sym typeface="Helvetica Neue"/>
              </a:defRPr>
            </a:lvl2pPr>
            <a:lvl3pPr indent="-292100" lvl="2" marL="1371600" marR="0" rtl="0" algn="l">
              <a:spcBef>
                <a:spcPts val="300"/>
              </a:spcBef>
              <a:spcAft>
                <a:spcPts val="0"/>
              </a:spcAft>
              <a:buClr>
                <a:srgbClr val="333333"/>
              </a:buClr>
              <a:buSzPts val="1000"/>
              <a:buFont typeface="Merriweather Sans"/>
              <a:buChar char="‣"/>
              <a:defRPr b="0" i="0" sz="1300" u="none" cap="none" strike="noStrike">
                <a:solidFill>
                  <a:srgbClr val="333333"/>
                </a:solidFill>
                <a:latin typeface="Helvetica Neue"/>
                <a:ea typeface="Helvetica Neue"/>
                <a:cs typeface="Helvetica Neue"/>
                <a:sym typeface="Helvetica Neue"/>
              </a:defRPr>
            </a:lvl3pPr>
            <a:lvl4pPr indent="-285750" lvl="3" marL="1828800" marR="0" rtl="0" algn="l">
              <a:spcBef>
                <a:spcPts val="300"/>
              </a:spcBef>
              <a:spcAft>
                <a:spcPts val="0"/>
              </a:spcAft>
              <a:buClr>
                <a:srgbClr val="333333"/>
              </a:buClr>
              <a:buSzPts val="900"/>
              <a:buFont typeface="Arial"/>
              <a:buChar char="๏"/>
              <a:defRPr b="0" i="0" sz="1200" u="none" cap="none" strike="noStrike">
                <a:solidFill>
                  <a:srgbClr val="333333"/>
                </a:solidFill>
                <a:latin typeface="Helvetica Neue"/>
                <a:ea typeface="Helvetica Neue"/>
                <a:cs typeface="Helvetica Neue"/>
                <a:sym typeface="Helvetica Neue"/>
              </a:defRPr>
            </a:lvl4pPr>
            <a:lvl5pPr indent="-273050" lvl="4" marL="2286000" marR="0" rtl="0" algn="l">
              <a:spcBef>
                <a:spcPts val="300"/>
              </a:spcBef>
              <a:spcAft>
                <a:spcPts val="0"/>
              </a:spcAft>
              <a:buClr>
                <a:srgbClr val="333333"/>
              </a:buClr>
              <a:buSzPts val="700"/>
              <a:buFont typeface="Helvetica Neue"/>
              <a:buChar char="•"/>
              <a:defRPr b="0" i="0" sz="900" u="none" cap="none" strike="noStrike">
                <a:solidFill>
                  <a:srgbClr val="333333"/>
                </a:solidFill>
                <a:latin typeface="Helvetica Neue"/>
                <a:ea typeface="Helvetica Neue"/>
                <a:cs typeface="Helvetica Neue"/>
                <a:sym typeface="Helvetica Neue"/>
              </a:defRPr>
            </a:lvl5pPr>
            <a:lvl6pPr indent="-273050" lvl="5" marL="2743200" marR="0" rtl="0" algn="l">
              <a:spcBef>
                <a:spcPts val="300"/>
              </a:spcBef>
              <a:spcAft>
                <a:spcPts val="0"/>
              </a:spcAft>
              <a:buClr>
                <a:srgbClr val="333333"/>
              </a:buClr>
              <a:buSzPts val="700"/>
              <a:buFont typeface="Helvetica Neue"/>
              <a:buChar char="•"/>
              <a:defRPr b="0" i="0" sz="900" u="none" cap="none" strike="noStrike">
                <a:solidFill>
                  <a:srgbClr val="333333"/>
                </a:solidFill>
                <a:latin typeface="Helvetica Neue"/>
                <a:ea typeface="Helvetica Neue"/>
                <a:cs typeface="Helvetica Neue"/>
                <a:sym typeface="Helvetica Neue"/>
              </a:defRPr>
            </a:lvl6pPr>
            <a:lvl7pPr indent="-273050" lvl="6" marL="3200400" marR="0" rtl="0" algn="l">
              <a:spcBef>
                <a:spcPts val="300"/>
              </a:spcBef>
              <a:spcAft>
                <a:spcPts val="0"/>
              </a:spcAft>
              <a:buClr>
                <a:srgbClr val="333333"/>
              </a:buClr>
              <a:buSzPts val="700"/>
              <a:buFont typeface="Helvetica Neue"/>
              <a:buChar char="•"/>
              <a:defRPr b="0" i="0" sz="900" u="none" cap="none" strike="noStrike">
                <a:solidFill>
                  <a:srgbClr val="333333"/>
                </a:solidFill>
                <a:latin typeface="Helvetica Neue"/>
                <a:ea typeface="Helvetica Neue"/>
                <a:cs typeface="Helvetica Neue"/>
                <a:sym typeface="Helvetica Neue"/>
              </a:defRPr>
            </a:lvl7pPr>
            <a:lvl8pPr indent="-273050" lvl="7" marL="3657600" marR="0" rtl="0" algn="l">
              <a:spcBef>
                <a:spcPts val="300"/>
              </a:spcBef>
              <a:spcAft>
                <a:spcPts val="0"/>
              </a:spcAft>
              <a:buClr>
                <a:srgbClr val="333333"/>
              </a:buClr>
              <a:buSzPts val="700"/>
              <a:buFont typeface="Helvetica Neue"/>
              <a:buChar char="•"/>
              <a:defRPr b="0" i="0" sz="900" u="none" cap="none" strike="noStrike">
                <a:solidFill>
                  <a:srgbClr val="333333"/>
                </a:solidFill>
                <a:latin typeface="Helvetica Neue"/>
                <a:ea typeface="Helvetica Neue"/>
                <a:cs typeface="Helvetica Neue"/>
                <a:sym typeface="Helvetica Neue"/>
              </a:defRPr>
            </a:lvl8pPr>
            <a:lvl9pPr indent="-273050" lvl="8" marL="4114800" marR="0" rtl="0" algn="l">
              <a:spcBef>
                <a:spcPts val="300"/>
              </a:spcBef>
              <a:spcAft>
                <a:spcPts val="0"/>
              </a:spcAft>
              <a:buClr>
                <a:srgbClr val="333333"/>
              </a:buClr>
              <a:buSzPts val="700"/>
              <a:buFont typeface="Helvetica Neue"/>
              <a:buChar char="•"/>
              <a:defRPr b="0" i="0" sz="900" u="none" cap="none" strike="noStrike">
                <a:solidFill>
                  <a:srgbClr val="333333"/>
                </a:solidFill>
                <a:latin typeface="Helvetica Neue"/>
                <a:ea typeface="Helvetica Neue"/>
                <a:cs typeface="Helvetica Neue"/>
                <a:sym typeface="Helvetica Neue"/>
              </a:defRPr>
            </a:lvl9pPr>
          </a:lstStyle>
          <a:p/>
        </p:txBody>
      </p:sp>
      <p:cxnSp>
        <p:nvCxnSpPr>
          <p:cNvPr id="52" name="Google Shape;52;p13"/>
          <p:cNvCxnSpPr/>
          <p:nvPr/>
        </p:nvCxnSpPr>
        <p:spPr>
          <a:xfrm>
            <a:off x="455414" y="1038076"/>
            <a:ext cx="3429000" cy="0"/>
          </a:xfrm>
          <a:prstGeom prst="straightConnector1">
            <a:avLst/>
          </a:prstGeom>
          <a:noFill/>
          <a:ln cap="flat" cmpd="sng" w="12700">
            <a:solidFill>
              <a:srgbClr val="888888"/>
            </a:solidFill>
            <a:prstDash val="solid"/>
            <a:miter lim="8000"/>
            <a:headEnd len="sm" w="sm" type="none"/>
            <a:tailEnd len="sm" w="sm" type="none"/>
          </a:ln>
        </p:spPr>
      </p:cxnSp>
      <p:sp>
        <p:nvSpPr>
          <p:cNvPr id="53" name="Google Shape;53;p13"/>
          <p:cNvSpPr txBox="1"/>
          <p:nvPr>
            <p:ph type="title"/>
          </p:nvPr>
        </p:nvSpPr>
        <p:spPr>
          <a:xfrm>
            <a:off x="401836" y="120551"/>
            <a:ext cx="3571875" cy="736699"/>
          </a:xfrm>
          <a:prstGeom prst="rect">
            <a:avLst/>
          </a:prstGeom>
          <a:noFill/>
          <a:ln>
            <a:noFill/>
          </a:ln>
        </p:spPr>
        <p:txBody>
          <a:bodyPr anchorCtr="0" anchor="b" bIns="58925" lIns="58925" spcFirstLastPara="1" rIns="58925" wrap="square" tIns="58925">
            <a:noAutofit/>
          </a:bodyPr>
          <a:lstStyle>
            <a:lvl1pPr indent="0" lvl="0" marL="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1pPr>
            <a:lvl2pPr indent="0" lvl="1" marL="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2pPr>
            <a:lvl3pPr indent="0" lvl="2" marL="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3pPr>
            <a:lvl4pPr indent="0" lvl="3" marL="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4pPr>
            <a:lvl5pPr indent="0" lvl="4" marL="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5pPr>
            <a:lvl6pPr indent="0" lvl="5" marL="29210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6pPr>
            <a:lvl7pPr indent="0" lvl="6" marL="58420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7pPr>
            <a:lvl8pPr indent="0" lvl="7" marL="88900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8pPr>
            <a:lvl9pPr indent="0" lvl="8" marL="1181100" marR="0" rtl="0" algn="l">
              <a:spcBef>
                <a:spcPts val="0"/>
              </a:spcBef>
              <a:spcAft>
                <a:spcPts val="0"/>
              </a:spcAft>
              <a:buSzPts val="900"/>
              <a:buNone/>
              <a:defRPr b="0" i="0" sz="2700" u="none" cap="none" strike="noStrike">
                <a:solidFill>
                  <a:srgbClr val="46166B"/>
                </a:solidFill>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1.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 Id="rId3" Type="http://schemas.openxmlformats.org/officeDocument/2006/relationships/hyperlink" Target="http://www.youtube.com/watch?v=0abyDMAzJ_A" TargetMode="Externa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pic>
        <p:nvPicPr>
          <p:cNvPr descr="IMG_2181.JPG" id="98" name="Google Shape;98;p26"/>
          <p:cNvPicPr preferRelativeResize="0"/>
          <p:nvPr/>
        </p:nvPicPr>
        <p:blipFill rotWithShape="1">
          <a:blip r:embed="rId3">
            <a:alphaModFix/>
          </a:blip>
          <a:srcRect b="5778" l="6221" r="5654" t="6091"/>
          <a:stretch/>
        </p:blipFill>
        <p:spPr>
          <a:xfrm>
            <a:off x="0" y="-20112"/>
            <a:ext cx="9179207" cy="5163612"/>
          </a:xfrm>
          <a:prstGeom prst="rect">
            <a:avLst/>
          </a:prstGeom>
          <a:noFill/>
          <a:ln>
            <a:noFill/>
          </a:ln>
        </p:spPr>
      </p:pic>
      <p:pic>
        <p:nvPicPr>
          <p:cNvPr descr="Untitled-1.gif" id="99" name="Google Shape;99;p26"/>
          <p:cNvPicPr preferRelativeResize="0"/>
          <p:nvPr/>
        </p:nvPicPr>
        <p:blipFill rotWithShape="1">
          <a:blip r:embed="rId4">
            <a:alphaModFix/>
          </a:blip>
          <a:srcRect b="0" l="0" r="0" t="0"/>
          <a:stretch/>
        </p:blipFill>
        <p:spPr>
          <a:xfrm>
            <a:off x="955516" y="234652"/>
            <a:ext cx="2196600" cy="1177500"/>
          </a:xfrm>
          <a:prstGeom prst="rect">
            <a:avLst/>
          </a:prstGeom>
          <a:noFill/>
          <a:ln>
            <a:noFill/>
          </a:ln>
        </p:spPr>
      </p:pic>
      <p:sp>
        <p:nvSpPr>
          <p:cNvPr id="100" name="Google Shape;100;p26"/>
          <p:cNvSpPr/>
          <p:nvPr/>
        </p:nvSpPr>
        <p:spPr>
          <a:xfrm>
            <a:off x="821531" y="1412159"/>
            <a:ext cx="2464500" cy="438300"/>
          </a:xfrm>
          <a:prstGeom prst="rect">
            <a:avLst/>
          </a:prstGeom>
          <a:noFill/>
          <a:ln>
            <a:noFill/>
          </a:ln>
        </p:spPr>
        <p:txBody>
          <a:bodyPr anchorCtr="0" anchor="t" bIns="29450" lIns="58925" spcFirstLastPara="1" rIns="58925" wrap="square" tIns="29450">
            <a:noAutofit/>
          </a:bodyPr>
          <a:lstStyle/>
          <a:p>
            <a:pPr indent="0" lvl="0" marL="0" marR="0" rtl="0" algn="ctr">
              <a:spcBef>
                <a:spcPts val="0"/>
              </a:spcBef>
              <a:spcAft>
                <a:spcPts val="0"/>
              </a:spcAft>
              <a:buNone/>
            </a:pPr>
            <a:r>
              <a:rPr b="0" i="0" lang="en" sz="1500" u="none" cap="none" strike="noStrike">
                <a:solidFill>
                  <a:schemeClr val="lt1"/>
                </a:solidFill>
                <a:latin typeface="Helvetica Neue"/>
                <a:ea typeface="Helvetica Neue"/>
                <a:cs typeface="Helvetica Neue"/>
                <a:sym typeface="Helvetica Neue"/>
              </a:rPr>
              <a:t>Shared Values</a:t>
            </a:r>
            <a:endParaRPr sz="900"/>
          </a:p>
          <a:p>
            <a:pPr indent="0" lvl="0" marL="0" marR="0" rtl="0" algn="ctr">
              <a:spcBef>
                <a:spcPts val="0"/>
              </a:spcBef>
              <a:spcAft>
                <a:spcPts val="0"/>
              </a:spcAft>
              <a:buNone/>
            </a:pPr>
            <a:r>
              <a:rPr lang="en" sz="1500">
                <a:solidFill>
                  <a:schemeClr val="lt1"/>
                </a:solidFill>
                <a:latin typeface="Helvetica Neue"/>
                <a:ea typeface="Helvetica Neue"/>
                <a:cs typeface="Helvetica Neue"/>
                <a:sym typeface="Helvetica Neue"/>
              </a:rPr>
              <a:t>A Simple Promise</a:t>
            </a:r>
            <a:endParaRPr sz="900"/>
          </a:p>
        </p:txBody>
      </p:sp>
      <p:sp>
        <p:nvSpPr>
          <p:cNvPr id="101" name="Google Shape;101;p26"/>
          <p:cNvSpPr/>
          <p:nvPr/>
        </p:nvSpPr>
        <p:spPr>
          <a:xfrm>
            <a:off x="5023500" y="4612175"/>
            <a:ext cx="4120500" cy="503100"/>
          </a:xfrm>
          <a:prstGeom prst="rect">
            <a:avLst/>
          </a:prstGeom>
          <a:noFill/>
          <a:ln>
            <a:noFill/>
          </a:ln>
        </p:spPr>
        <p:txBody>
          <a:bodyPr anchorCtr="0" anchor="t" bIns="29450" lIns="58925" spcFirstLastPara="1" rIns="58925" wrap="square" tIns="29450">
            <a:noAutofit/>
          </a:bodyPr>
          <a:lstStyle/>
          <a:p>
            <a:pPr indent="0" lvl="0" marL="0" marR="0" rtl="0" algn="r">
              <a:spcBef>
                <a:spcPts val="0"/>
              </a:spcBef>
              <a:spcAft>
                <a:spcPts val="0"/>
              </a:spcAft>
              <a:buNone/>
            </a:pPr>
            <a:r>
              <a:rPr lang="en" sz="2400">
                <a:solidFill>
                  <a:srgbClr val="FFF2CC"/>
                </a:solidFill>
              </a:rPr>
              <a:t>About Us</a:t>
            </a:r>
            <a:endParaRPr sz="2400">
              <a:solidFill>
                <a:srgbClr val="FFF2CC"/>
              </a:solidFill>
            </a:endParaRPr>
          </a:p>
          <a:p>
            <a:pPr indent="0" lvl="0" marL="0" marR="0" rtl="0" algn="l">
              <a:spcBef>
                <a:spcPts val="0"/>
              </a:spcBef>
              <a:spcAft>
                <a:spcPts val="0"/>
              </a:spcAft>
              <a:buNone/>
            </a:pPr>
            <a:r>
              <a:t/>
            </a:r>
            <a:endParaRPr sz="1500">
              <a:solidFill>
                <a:srgbClr val="FFFFFF"/>
              </a:solidFill>
              <a:latin typeface="Arial"/>
              <a:ea typeface="Arial"/>
              <a:cs typeface="Arial"/>
              <a:sym typeface="Arial"/>
            </a:endParaRPr>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pic>
        <p:nvPicPr>
          <p:cNvPr descr="The mission of Sons of Norway is to promote and to preserve the heritage and culture of Norway, to celebrate our relationship with other Nordic Countries, and provide quality insurance and financial products to our members." id="106" name="Google Shape;106;p27" title="Shared Values. A Simple Promise.">
            <a:hlinkClick r:id="rId3"/>
          </p:cNvPr>
          <p:cNvPicPr preferRelativeResize="0"/>
          <p:nvPr/>
        </p:nvPicPr>
        <p:blipFill>
          <a:blip r:embed="rId4">
            <a:alphaModFix/>
          </a:blip>
          <a:stretch>
            <a:fillRect/>
          </a:stretch>
        </p:blipFill>
        <p:spPr>
          <a:xfrm>
            <a:off x="1695433" y="414325"/>
            <a:ext cx="5753134" cy="4314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pic>
        <p:nvPicPr>
          <p:cNvPr descr="IMG_2181.JPG" id="112" name="Google Shape;112;p28"/>
          <p:cNvPicPr preferRelativeResize="0"/>
          <p:nvPr/>
        </p:nvPicPr>
        <p:blipFill rotWithShape="1">
          <a:blip r:embed="rId3">
            <a:alphaModFix/>
          </a:blip>
          <a:srcRect b="5780" l="6387" r="90052" t="6149"/>
          <a:stretch/>
        </p:blipFill>
        <p:spPr>
          <a:xfrm>
            <a:off x="8590359" y="0"/>
            <a:ext cx="553641" cy="5143500"/>
          </a:xfrm>
          <a:prstGeom prst="rect">
            <a:avLst/>
          </a:prstGeom>
          <a:noFill/>
          <a:ln>
            <a:noFill/>
          </a:ln>
        </p:spPr>
      </p:pic>
      <p:sp>
        <p:nvSpPr>
          <p:cNvPr id="113" name="Google Shape;113;p28"/>
          <p:cNvSpPr txBox="1"/>
          <p:nvPr/>
        </p:nvSpPr>
        <p:spPr>
          <a:xfrm>
            <a:off x="402150" y="310425"/>
            <a:ext cx="7471800" cy="73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700">
                <a:solidFill>
                  <a:srgbClr val="004080"/>
                </a:solidFill>
                <a:latin typeface="Helvetica Neue"/>
                <a:ea typeface="Helvetica Neue"/>
                <a:cs typeface="Helvetica Neue"/>
                <a:sym typeface="Helvetica Neue"/>
              </a:rPr>
              <a:t>Who Are We?</a:t>
            </a:r>
            <a:endParaRPr sz="2700">
              <a:solidFill>
                <a:srgbClr val="004080"/>
              </a:solidFill>
              <a:latin typeface="Helvetica Neue"/>
              <a:ea typeface="Helvetica Neue"/>
              <a:cs typeface="Helvetica Neue"/>
              <a:sym typeface="Helvetica Neue"/>
            </a:endParaRPr>
          </a:p>
        </p:txBody>
      </p:sp>
      <p:sp>
        <p:nvSpPr>
          <p:cNvPr id="114" name="Google Shape;114;p28"/>
          <p:cNvSpPr txBox="1"/>
          <p:nvPr/>
        </p:nvSpPr>
        <p:spPr>
          <a:xfrm>
            <a:off x="423325" y="1220600"/>
            <a:ext cx="5849100" cy="83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595959"/>
                </a:solidFill>
                <a:latin typeface="Helvetica Neue"/>
                <a:ea typeface="Helvetica Neue"/>
                <a:cs typeface="Helvetica Neue"/>
                <a:sym typeface="Helvetica Neue"/>
              </a:rPr>
              <a:t>We were founded by 18 Norwegian immigrants in 1895</a:t>
            </a:r>
            <a:r>
              <a:rPr b="1" lang="en">
                <a:solidFill>
                  <a:srgbClr val="595959"/>
                </a:solidFill>
                <a:latin typeface="Helvetica Neue"/>
                <a:ea typeface="Helvetica Neue"/>
                <a:cs typeface="Helvetica Neue"/>
                <a:sym typeface="Helvetica Neue"/>
              </a:rPr>
              <a:t>..</a:t>
            </a:r>
            <a:r>
              <a:rPr b="1" lang="en">
                <a:solidFill>
                  <a:srgbClr val="595959"/>
                </a:solidFill>
                <a:latin typeface="Helvetica Neue"/>
                <a:ea typeface="Helvetica Neue"/>
                <a:cs typeface="Helvetica Neue"/>
                <a:sym typeface="Helvetica Neue"/>
              </a:rPr>
              <a:t>.</a:t>
            </a:r>
            <a:endParaRPr b="1">
              <a:solidFill>
                <a:srgbClr val="595959"/>
              </a:solidFill>
              <a:latin typeface="Helvetica Neue"/>
              <a:ea typeface="Helvetica Neue"/>
              <a:cs typeface="Helvetica Neue"/>
              <a:sym typeface="Helvetica Neue"/>
            </a:endParaRPr>
          </a:p>
        </p:txBody>
      </p:sp>
      <p:pic>
        <p:nvPicPr>
          <p:cNvPr id="115" name="Google Shape;115;p28"/>
          <p:cNvPicPr preferRelativeResize="0"/>
          <p:nvPr/>
        </p:nvPicPr>
        <p:blipFill>
          <a:blip r:embed="rId4">
            <a:alphaModFix/>
          </a:blip>
          <a:stretch>
            <a:fillRect/>
          </a:stretch>
        </p:blipFill>
        <p:spPr>
          <a:xfrm>
            <a:off x="1820286" y="1591800"/>
            <a:ext cx="4635524" cy="2456826"/>
          </a:xfrm>
          <a:prstGeom prst="rect">
            <a:avLst/>
          </a:prstGeom>
          <a:noFill/>
          <a:ln>
            <a:noFill/>
          </a:ln>
        </p:spPr>
      </p:pic>
      <p:sp>
        <p:nvSpPr>
          <p:cNvPr id="116" name="Google Shape;116;p28"/>
          <p:cNvSpPr txBox="1"/>
          <p:nvPr/>
        </p:nvSpPr>
        <p:spPr>
          <a:xfrm>
            <a:off x="282250" y="4099275"/>
            <a:ext cx="8226600" cy="973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500">
                <a:solidFill>
                  <a:srgbClr val="595959"/>
                </a:solidFill>
                <a:latin typeface="Helvetica Neue"/>
                <a:ea typeface="Helvetica Neue"/>
                <a:cs typeface="Helvetica Neue"/>
                <a:sym typeface="Helvetica Neue"/>
              </a:rPr>
              <a:t>More than 120 years later, we continue to advance our mission to promote and preserve the heritage and culture of Norway, celebrate our relationships with other Nordic countries and provide quality insurance and financial products to our members. </a:t>
            </a:r>
            <a:endParaRPr sz="1500">
              <a:solidFill>
                <a:srgbClr val="595959"/>
              </a:solidFill>
              <a:latin typeface="Helvetica Neue"/>
              <a:ea typeface="Helvetica Neue"/>
              <a:cs typeface="Helvetica Neue"/>
              <a:sym typeface="Helvetica Neue"/>
            </a:endParaRPr>
          </a:p>
        </p:txBody>
      </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pic>
        <p:nvPicPr>
          <p:cNvPr descr="IMG_2181.JPG" id="122" name="Google Shape;122;p29"/>
          <p:cNvPicPr preferRelativeResize="0"/>
          <p:nvPr/>
        </p:nvPicPr>
        <p:blipFill rotWithShape="1">
          <a:blip r:embed="rId3">
            <a:alphaModFix/>
          </a:blip>
          <a:srcRect b="5785" l="6387" r="90051" t="6147"/>
          <a:stretch/>
        </p:blipFill>
        <p:spPr>
          <a:xfrm>
            <a:off x="8590359" y="0"/>
            <a:ext cx="553500" cy="5143500"/>
          </a:xfrm>
          <a:prstGeom prst="rect">
            <a:avLst/>
          </a:prstGeom>
          <a:noFill/>
          <a:ln>
            <a:noFill/>
          </a:ln>
        </p:spPr>
      </p:pic>
      <p:sp>
        <p:nvSpPr>
          <p:cNvPr id="123" name="Google Shape;123;p29"/>
          <p:cNvSpPr txBox="1"/>
          <p:nvPr/>
        </p:nvSpPr>
        <p:spPr>
          <a:xfrm>
            <a:off x="402150" y="310425"/>
            <a:ext cx="7471800" cy="73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700">
                <a:solidFill>
                  <a:srgbClr val="004080"/>
                </a:solidFill>
                <a:latin typeface="Helvetica Neue"/>
                <a:ea typeface="Helvetica Neue"/>
                <a:cs typeface="Helvetica Neue"/>
                <a:sym typeface="Helvetica Neue"/>
              </a:rPr>
              <a:t>Sons of Norway’s Mission</a:t>
            </a:r>
            <a:endParaRPr sz="2700">
              <a:solidFill>
                <a:srgbClr val="004080"/>
              </a:solidFill>
              <a:latin typeface="Helvetica Neue"/>
              <a:ea typeface="Helvetica Neue"/>
              <a:cs typeface="Helvetica Neue"/>
              <a:sym typeface="Helvetica Neue"/>
            </a:endParaRPr>
          </a:p>
        </p:txBody>
      </p:sp>
      <p:sp>
        <p:nvSpPr>
          <p:cNvPr id="124" name="Google Shape;124;p29"/>
          <p:cNvSpPr txBox="1"/>
          <p:nvPr/>
        </p:nvSpPr>
        <p:spPr>
          <a:xfrm>
            <a:off x="684400" y="1397000"/>
            <a:ext cx="7344900" cy="30834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1700"/>
              </a:spcBef>
              <a:spcAft>
                <a:spcPts val="0"/>
              </a:spcAft>
              <a:buClr>
                <a:schemeClr val="dk1"/>
              </a:buClr>
              <a:buSzPts val="1100"/>
              <a:buFont typeface="Arial"/>
              <a:buNone/>
            </a:pPr>
            <a:r>
              <a:rPr i="1" lang="en" sz="1800">
                <a:solidFill>
                  <a:srgbClr val="595959"/>
                </a:solidFill>
                <a:latin typeface="Helvetica Neue"/>
                <a:ea typeface="Helvetica Neue"/>
                <a:cs typeface="Helvetica Neue"/>
                <a:sym typeface="Helvetica Neue"/>
              </a:rPr>
              <a:t>The mission of Sons of Norway is to promote and to preserve the heritage &amp; culture of Norway, to celebrate our relationship with other Nordic Countries, and to provide quality insurance and financial products to its members.</a:t>
            </a:r>
            <a:endParaRPr i="1" sz="1800">
              <a:solidFill>
                <a:srgbClr val="595959"/>
              </a:solidFill>
              <a:latin typeface="Helvetica Neue"/>
              <a:ea typeface="Helvetica Neue"/>
              <a:cs typeface="Helvetica Neue"/>
              <a:sym typeface="Helvetica Neue"/>
            </a:endParaRPr>
          </a:p>
          <a:p>
            <a:pPr indent="0" lvl="0" marL="0" rtl="0" algn="ctr">
              <a:spcBef>
                <a:spcPts val="0"/>
              </a:spcBef>
              <a:spcAft>
                <a:spcPts val="0"/>
              </a:spcAft>
              <a:buNone/>
            </a:pPr>
            <a:r>
              <a:t/>
            </a:r>
            <a:endParaRPr sz="1800"/>
          </a:p>
        </p:txBody>
      </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pic>
        <p:nvPicPr>
          <p:cNvPr descr="IMG_2181.JPG" id="130" name="Google Shape;130;p30"/>
          <p:cNvPicPr preferRelativeResize="0"/>
          <p:nvPr/>
        </p:nvPicPr>
        <p:blipFill rotWithShape="1">
          <a:blip r:embed="rId3">
            <a:alphaModFix/>
          </a:blip>
          <a:srcRect b="5785" l="6387" r="90051" t="6147"/>
          <a:stretch/>
        </p:blipFill>
        <p:spPr>
          <a:xfrm>
            <a:off x="8590359" y="0"/>
            <a:ext cx="553500" cy="5143500"/>
          </a:xfrm>
          <a:prstGeom prst="rect">
            <a:avLst/>
          </a:prstGeom>
          <a:noFill/>
          <a:ln>
            <a:noFill/>
          </a:ln>
        </p:spPr>
      </p:pic>
      <p:sp>
        <p:nvSpPr>
          <p:cNvPr id="131" name="Google Shape;131;p30"/>
          <p:cNvSpPr txBox="1"/>
          <p:nvPr/>
        </p:nvSpPr>
        <p:spPr>
          <a:xfrm>
            <a:off x="402150" y="310425"/>
            <a:ext cx="7471800" cy="73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700">
                <a:solidFill>
                  <a:srgbClr val="004080"/>
                </a:solidFill>
                <a:latin typeface="Helvetica Neue"/>
                <a:ea typeface="Helvetica Neue"/>
                <a:cs typeface="Helvetica Neue"/>
                <a:sym typeface="Helvetica Neue"/>
              </a:rPr>
              <a:t>Sons of Norway Today</a:t>
            </a:r>
            <a:endParaRPr sz="2700">
              <a:solidFill>
                <a:srgbClr val="004080"/>
              </a:solidFill>
              <a:latin typeface="Helvetica Neue"/>
              <a:ea typeface="Helvetica Neue"/>
              <a:cs typeface="Helvetica Neue"/>
              <a:sym typeface="Helvetica Neue"/>
            </a:endParaRPr>
          </a:p>
        </p:txBody>
      </p:sp>
      <p:sp>
        <p:nvSpPr>
          <p:cNvPr id="132" name="Google Shape;132;p30"/>
          <p:cNvSpPr txBox="1"/>
          <p:nvPr/>
        </p:nvSpPr>
        <p:spPr>
          <a:xfrm>
            <a:off x="493900" y="1220600"/>
            <a:ext cx="7380000" cy="355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700"/>
              </a:spcBef>
              <a:spcAft>
                <a:spcPts val="0"/>
              </a:spcAft>
              <a:buClr>
                <a:schemeClr val="dk1"/>
              </a:buClr>
              <a:buSzPts val="1100"/>
              <a:buFont typeface="Arial"/>
              <a:buNone/>
            </a:pPr>
            <a:r>
              <a:rPr b="1" lang="en" sz="1800">
                <a:solidFill>
                  <a:srgbClr val="595959"/>
                </a:solidFill>
                <a:latin typeface="Helvetica Neue"/>
                <a:ea typeface="Helvetica Neue"/>
                <a:cs typeface="Helvetica Neue"/>
                <a:sym typeface="Helvetica Neue"/>
              </a:rPr>
              <a:t>In staying true to its mission statement, Sons of Norway focuses on three core business areas:</a:t>
            </a:r>
            <a:br>
              <a:rPr b="1" lang="en" sz="1800">
                <a:solidFill>
                  <a:srgbClr val="595959"/>
                </a:solidFill>
                <a:latin typeface="Helvetica Neue"/>
                <a:ea typeface="Helvetica Neue"/>
                <a:cs typeface="Helvetica Neue"/>
                <a:sym typeface="Helvetica Neue"/>
              </a:rPr>
            </a:br>
            <a:endParaRPr b="1" sz="600">
              <a:solidFill>
                <a:srgbClr val="595959"/>
              </a:solidFill>
              <a:latin typeface="Helvetica Neue"/>
              <a:ea typeface="Helvetica Neue"/>
              <a:cs typeface="Helvetica Neue"/>
              <a:sym typeface="Helvetica Neue"/>
            </a:endParaRPr>
          </a:p>
          <a:p>
            <a:pPr indent="0" lvl="0" marL="0" rtl="0" algn="l">
              <a:lnSpc>
                <a:spcPct val="115000"/>
              </a:lnSpc>
              <a:spcBef>
                <a:spcPts val="700"/>
              </a:spcBef>
              <a:spcAft>
                <a:spcPts val="0"/>
              </a:spcAft>
              <a:buClr>
                <a:schemeClr val="dk1"/>
              </a:buClr>
              <a:buSzPts val="1100"/>
              <a:buFont typeface="Arial"/>
              <a:buNone/>
            </a:pPr>
            <a:r>
              <a:rPr b="1" lang="en">
                <a:solidFill>
                  <a:srgbClr val="595959"/>
                </a:solidFill>
                <a:latin typeface="Helvetica Neue"/>
                <a:ea typeface="Helvetica Neue"/>
                <a:cs typeface="Helvetica Neue"/>
                <a:sym typeface="Helvetica Neue"/>
              </a:rPr>
              <a:t>Cultural Programming: </a:t>
            </a:r>
            <a:r>
              <a:rPr lang="en">
                <a:solidFill>
                  <a:srgbClr val="595959"/>
                </a:solidFill>
                <a:latin typeface="Helvetica Neue"/>
                <a:ea typeface="Helvetica Neue"/>
                <a:cs typeface="Helvetica Neue"/>
                <a:sym typeface="Helvetica Neue"/>
              </a:rPr>
              <a:t>Whether your passion is art, language, fitness or simply getting together with like-minded people to celebrate your heritage, there are offerings for everyone.</a:t>
            </a:r>
            <a:endParaRPr>
              <a:solidFill>
                <a:srgbClr val="595959"/>
              </a:solidFill>
              <a:latin typeface="Helvetica Neue"/>
              <a:ea typeface="Helvetica Neue"/>
              <a:cs typeface="Helvetica Neue"/>
              <a:sym typeface="Helvetica Neue"/>
            </a:endParaRPr>
          </a:p>
          <a:p>
            <a:pPr indent="0" lvl="0" marL="0" rtl="0" algn="l">
              <a:lnSpc>
                <a:spcPct val="115000"/>
              </a:lnSpc>
              <a:spcBef>
                <a:spcPts val="700"/>
              </a:spcBef>
              <a:spcAft>
                <a:spcPts val="0"/>
              </a:spcAft>
              <a:buClr>
                <a:schemeClr val="dk1"/>
              </a:buClr>
              <a:buSzPts val="1100"/>
              <a:buFont typeface="Arial"/>
              <a:buNone/>
            </a:pPr>
            <a:r>
              <a:t/>
            </a:r>
            <a:endParaRPr sz="600">
              <a:solidFill>
                <a:srgbClr val="595959"/>
              </a:solidFill>
              <a:latin typeface="Helvetica Neue"/>
              <a:ea typeface="Helvetica Neue"/>
              <a:cs typeface="Helvetica Neue"/>
              <a:sym typeface="Helvetica Neue"/>
            </a:endParaRPr>
          </a:p>
          <a:p>
            <a:pPr indent="0" lvl="0" marL="0" rtl="0" algn="l">
              <a:lnSpc>
                <a:spcPct val="115000"/>
              </a:lnSpc>
              <a:spcBef>
                <a:spcPts val="700"/>
              </a:spcBef>
              <a:spcAft>
                <a:spcPts val="0"/>
              </a:spcAft>
              <a:buClr>
                <a:schemeClr val="dk1"/>
              </a:buClr>
              <a:buSzPts val="1100"/>
              <a:buFont typeface="Arial"/>
              <a:buNone/>
            </a:pPr>
            <a:r>
              <a:rPr b="1" lang="en">
                <a:solidFill>
                  <a:srgbClr val="595959"/>
                </a:solidFill>
                <a:latin typeface="Helvetica Neue"/>
                <a:ea typeface="Helvetica Neue"/>
                <a:cs typeface="Helvetica Neue"/>
                <a:sym typeface="Helvetica Neue"/>
              </a:rPr>
              <a:t>Financial Products</a:t>
            </a:r>
            <a:r>
              <a:rPr lang="en">
                <a:solidFill>
                  <a:srgbClr val="595959"/>
                </a:solidFill>
                <a:latin typeface="Helvetica Neue"/>
                <a:ea typeface="Helvetica Neue"/>
                <a:cs typeface="Helvetica Neue"/>
                <a:sym typeface="Helvetica Neue"/>
              </a:rPr>
              <a:t>: We provide financial security to members and invest the proceeds back into the organization so we can continue to support our shared values.</a:t>
            </a:r>
            <a:endParaRPr>
              <a:solidFill>
                <a:srgbClr val="595959"/>
              </a:solidFill>
              <a:latin typeface="Helvetica Neue"/>
              <a:ea typeface="Helvetica Neue"/>
              <a:cs typeface="Helvetica Neue"/>
              <a:sym typeface="Helvetica Neue"/>
            </a:endParaRPr>
          </a:p>
          <a:p>
            <a:pPr indent="0" lvl="0" marL="0" rtl="0" algn="l">
              <a:lnSpc>
                <a:spcPct val="115000"/>
              </a:lnSpc>
              <a:spcBef>
                <a:spcPts val="700"/>
              </a:spcBef>
              <a:spcAft>
                <a:spcPts val="0"/>
              </a:spcAft>
              <a:buClr>
                <a:schemeClr val="dk1"/>
              </a:buClr>
              <a:buSzPts val="1100"/>
              <a:buFont typeface="Arial"/>
              <a:buNone/>
            </a:pPr>
            <a:r>
              <a:t/>
            </a:r>
            <a:endParaRPr sz="600">
              <a:solidFill>
                <a:srgbClr val="595959"/>
              </a:solidFill>
              <a:latin typeface="Helvetica Neue"/>
              <a:ea typeface="Helvetica Neue"/>
              <a:cs typeface="Helvetica Neue"/>
              <a:sym typeface="Helvetica Neue"/>
            </a:endParaRPr>
          </a:p>
          <a:p>
            <a:pPr indent="0" lvl="0" marL="0" rtl="0" algn="l">
              <a:lnSpc>
                <a:spcPct val="115000"/>
              </a:lnSpc>
              <a:spcBef>
                <a:spcPts val="700"/>
              </a:spcBef>
              <a:spcAft>
                <a:spcPts val="0"/>
              </a:spcAft>
              <a:buClr>
                <a:schemeClr val="dk1"/>
              </a:buClr>
              <a:buSzPts val="1100"/>
              <a:buFont typeface="Arial"/>
              <a:buNone/>
            </a:pPr>
            <a:r>
              <a:rPr b="1" lang="en">
                <a:solidFill>
                  <a:srgbClr val="595959"/>
                </a:solidFill>
                <a:latin typeface="Helvetica Neue"/>
                <a:ea typeface="Helvetica Neue"/>
                <a:cs typeface="Helvetica Neue"/>
                <a:sym typeface="Helvetica Neue"/>
              </a:rPr>
              <a:t>Philanthropic Outreach: </a:t>
            </a:r>
            <a:r>
              <a:rPr lang="en">
                <a:solidFill>
                  <a:srgbClr val="595959"/>
                </a:solidFill>
                <a:latin typeface="Helvetica Neue"/>
                <a:ea typeface="Helvetica Neue"/>
                <a:cs typeface="Helvetica Neue"/>
                <a:sym typeface="Helvetica Neue"/>
              </a:rPr>
              <a:t>We are known for giving back and investing in our communities through volunteer programs or supporting our Foundation, which offers scholarships, grants and emergency assistance. </a:t>
            </a:r>
            <a:endParaRPr>
              <a:solidFill>
                <a:srgbClr val="595959"/>
              </a:solidFill>
              <a:latin typeface="Helvetica Neue"/>
              <a:ea typeface="Helvetica Neue"/>
              <a:cs typeface="Helvetica Neue"/>
              <a:sym typeface="Helvetica Neue"/>
            </a:endParaRPr>
          </a:p>
          <a:p>
            <a:pPr indent="0" lvl="0" marL="0" rtl="0" algn="l">
              <a:spcBef>
                <a:spcPts val="0"/>
              </a:spcBef>
              <a:spcAft>
                <a:spcPts val="0"/>
              </a:spcAft>
              <a:buNone/>
            </a:pPr>
            <a:r>
              <a:t/>
            </a:r>
            <a:endParaRPr/>
          </a:p>
        </p:txBody>
      </p:sp>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pic>
        <p:nvPicPr>
          <p:cNvPr id="138" name="Google Shape;138;p31"/>
          <p:cNvPicPr preferRelativeResize="0"/>
          <p:nvPr/>
        </p:nvPicPr>
        <p:blipFill rotWithShape="1">
          <a:blip r:embed="rId3">
            <a:alphaModFix/>
          </a:blip>
          <a:srcRect b="2225" l="8496" r="12682" t="6948"/>
          <a:stretch/>
        </p:blipFill>
        <p:spPr>
          <a:xfrm>
            <a:off x="4167852" y="2615485"/>
            <a:ext cx="855000" cy="927300"/>
          </a:xfrm>
          <a:prstGeom prst="rect">
            <a:avLst/>
          </a:prstGeom>
          <a:noFill/>
          <a:ln>
            <a:noFill/>
          </a:ln>
        </p:spPr>
      </p:pic>
      <p:sp>
        <p:nvSpPr>
          <p:cNvPr id="139" name="Google Shape;139;p31"/>
          <p:cNvSpPr txBox="1"/>
          <p:nvPr>
            <p:ph type="title"/>
          </p:nvPr>
        </p:nvSpPr>
        <p:spPr>
          <a:xfrm>
            <a:off x="401836" y="120551"/>
            <a:ext cx="7920600" cy="736800"/>
          </a:xfrm>
          <a:prstGeom prst="rect">
            <a:avLst/>
          </a:prstGeom>
          <a:noFill/>
          <a:ln>
            <a:noFill/>
          </a:ln>
        </p:spPr>
        <p:txBody>
          <a:bodyPr anchorCtr="0" anchor="b" bIns="32750" lIns="32750" spcFirstLastPara="1" rIns="32750" wrap="square" tIns="32750">
            <a:noAutofit/>
          </a:bodyPr>
          <a:lstStyle/>
          <a:p>
            <a:pPr indent="0" lvl="0" marL="0" marR="0" rtl="0" algn="l">
              <a:spcBef>
                <a:spcPts val="0"/>
              </a:spcBef>
              <a:spcAft>
                <a:spcPts val="0"/>
              </a:spcAft>
              <a:buNone/>
            </a:pPr>
            <a:r>
              <a:rPr lang="en">
                <a:solidFill>
                  <a:srgbClr val="004080"/>
                </a:solidFill>
              </a:rPr>
              <a:t>How Do We Do This?</a:t>
            </a:r>
            <a:endParaRPr b="0" i="0" sz="2700" u="none" cap="none" strike="noStrike">
              <a:solidFill>
                <a:srgbClr val="004080"/>
              </a:solidFill>
              <a:latin typeface="Helvetica Neue"/>
              <a:ea typeface="Helvetica Neue"/>
              <a:cs typeface="Helvetica Neue"/>
              <a:sym typeface="Helvetica Neue"/>
            </a:endParaRPr>
          </a:p>
        </p:txBody>
      </p:sp>
      <p:pic>
        <p:nvPicPr>
          <p:cNvPr descr="IMG_2181.JPG" id="140" name="Google Shape;140;p31"/>
          <p:cNvPicPr preferRelativeResize="0"/>
          <p:nvPr/>
        </p:nvPicPr>
        <p:blipFill rotWithShape="1">
          <a:blip r:embed="rId4">
            <a:alphaModFix/>
          </a:blip>
          <a:srcRect b="5785" l="6387" r="90051" t="6147"/>
          <a:stretch/>
        </p:blipFill>
        <p:spPr>
          <a:xfrm>
            <a:off x="8590359" y="0"/>
            <a:ext cx="553500" cy="5143500"/>
          </a:xfrm>
          <a:prstGeom prst="rect">
            <a:avLst/>
          </a:prstGeom>
          <a:noFill/>
          <a:ln>
            <a:noFill/>
          </a:ln>
        </p:spPr>
      </p:pic>
      <p:sp>
        <p:nvSpPr>
          <p:cNvPr id="141" name="Google Shape;141;p31"/>
          <p:cNvSpPr/>
          <p:nvPr/>
        </p:nvSpPr>
        <p:spPr>
          <a:xfrm>
            <a:off x="3511762" y="1143000"/>
            <a:ext cx="2070000" cy="1509900"/>
          </a:xfrm>
          <a:prstGeom prst="ellipse">
            <a:avLst/>
          </a:prstGeom>
          <a:solidFill>
            <a:srgbClr val="4570BF">
              <a:alpha val="49800"/>
            </a:srgbClr>
          </a:solidFill>
          <a:ln>
            <a:noFill/>
          </a:ln>
        </p:spPr>
        <p:txBody>
          <a:bodyPr anchorCtr="0" anchor="ctr" bIns="58925" lIns="58925" spcFirstLastPara="1" rIns="58925" wrap="square" tIns="58925">
            <a:noAutofit/>
          </a:bodyPr>
          <a:lstStyle/>
          <a:p>
            <a:pPr indent="0" lvl="0" marL="0" rtl="0" algn="l">
              <a:spcBef>
                <a:spcPts val="0"/>
              </a:spcBef>
              <a:spcAft>
                <a:spcPts val="0"/>
              </a:spcAft>
              <a:buNone/>
            </a:pPr>
            <a:r>
              <a:t/>
            </a:r>
            <a:endParaRPr/>
          </a:p>
        </p:txBody>
      </p:sp>
      <p:sp>
        <p:nvSpPr>
          <p:cNvPr id="142" name="Google Shape;142;p31"/>
          <p:cNvSpPr/>
          <p:nvPr/>
        </p:nvSpPr>
        <p:spPr>
          <a:xfrm>
            <a:off x="5025816" y="1658370"/>
            <a:ext cx="2070000" cy="1509900"/>
          </a:xfrm>
          <a:prstGeom prst="ellipse">
            <a:avLst/>
          </a:prstGeom>
          <a:solidFill>
            <a:srgbClr val="4570BF">
              <a:alpha val="49800"/>
            </a:srgbClr>
          </a:solidFill>
          <a:ln>
            <a:noFill/>
          </a:ln>
        </p:spPr>
        <p:txBody>
          <a:bodyPr anchorCtr="0" anchor="ctr" bIns="58925" lIns="58925" spcFirstLastPara="1" rIns="58925" wrap="square" tIns="58925">
            <a:noAutofit/>
          </a:bodyPr>
          <a:lstStyle/>
          <a:p>
            <a:pPr indent="0" lvl="0" marL="0" rtl="0" algn="l">
              <a:spcBef>
                <a:spcPts val="0"/>
              </a:spcBef>
              <a:spcAft>
                <a:spcPts val="0"/>
              </a:spcAft>
              <a:buNone/>
            </a:pPr>
            <a:r>
              <a:t/>
            </a:r>
            <a:endParaRPr/>
          </a:p>
        </p:txBody>
      </p:sp>
      <p:sp>
        <p:nvSpPr>
          <p:cNvPr id="143" name="Google Shape;143;p31"/>
          <p:cNvSpPr/>
          <p:nvPr/>
        </p:nvSpPr>
        <p:spPr>
          <a:xfrm>
            <a:off x="5025816" y="2909981"/>
            <a:ext cx="2070000" cy="1509900"/>
          </a:xfrm>
          <a:prstGeom prst="ellipse">
            <a:avLst/>
          </a:prstGeom>
          <a:solidFill>
            <a:srgbClr val="4570BF">
              <a:alpha val="49800"/>
            </a:srgbClr>
          </a:solidFill>
          <a:ln>
            <a:noFill/>
          </a:ln>
        </p:spPr>
        <p:txBody>
          <a:bodyPr anchorCtr="0" anchor="ctr" bIns="58925" lIns="58925" spcFirstLastPara="1" rIns="58925" wrap="square" tIns="58925">
            <a:noAutofit/>
          </a:bodyPr>
          <a:lstStyle/>
          <a:p>
            <a:pPr indent="0" lvl="0" marL="0" rtl="0" algn="l">
              <a:spcBef>
                <a:spcPts val="0"/>
              </a:spcBef>
              <a:spcAft>
                <a:spcPts val="0"/>
              </a:spcAft>
              <a:buNone/>
            </a:pPr>
            <a:r>
              <a:t/>
            </a:r>
            <a:endParaRPr/>
          </a:p>
        </p:txBody>
      </p:sp>
      <p:sp>
        <p:nvSpPr>
          <p:cNvPr id="144" name="Google Shape;144;p31"/>
          <p:cNvSpPr/>
          <p:nvPr/>
        </p:nvSpPr>
        <p:spPr>
          <a:xfrm>
            <a:off x="3612698" y="3462163"/>
            <a:ext cx="2070000" cy="1509900"/>
          </a:xfrm>
          <a:prstGeom prst="ellipse">
            <a:avLst/>
          </a:prstGeom>
          <a:solidFill>
            <a:srgbClr val="4570BF">
              <a:alpha val="49800"/>
            </a:srgbClr>
          </a:solidFill>
          <a:ln>
            <a:noFill/>
          </a:ln>
        </p:spPr>
        <p:txBody>
          <a:bodyPr anchorCtr="0" anchor="ctr" bIns="58925" lIns="58925" spcFirstLastPara="1" rIns="58925" wrap="square" tIns="58925">
            <a:noAutofit/>
          </a:bodyPr>
          <a:lstStyle/>
          <a:p>
            <a:pPr indent="0" lvl="0" marL="0" rtl="0" algn="l">
              <a:spcBef>
                <a:spcPts val="0"/>
              </a:spcBef>
              <a:spcAft>
                <a:spcPts val="0"/>
              </a:spcAft>
              <a:buNone/>
            </a:pPr>
            <a:r>
              <a:t/>
            </a:r>
            <a:endParaRPr/>
          </a:p>
        </p:txBody>
      </p:sp>
      <p:sp>
        <p:nvSpPr>
          <p:cNvPr id="145" name="Google Shape;145;p31"/>
          <p:cNvSpPr/>
          <p:nvPr/>
        </p:nvSpPr>
        <p:spPr>
          <a:xfrm>
            <a:off x="2098638" y="2909976"/>
            <a:ext cx="2070000" cy="1509900"/>
          </a:xfrm>
          <a:prstGeom prst="ellipse">
            <a:avLst/>
          </a:prstGeom>
          <a:solidFill>
            <a:srgbClr val="4570BF">
              <a:alpha val="49800"/>
            </a:srgbClr>
          </a:solidFill>
          <a:ln>
            <a:noFill/>
          </a:ln>
        </p:spPr>
        <p:txBody>
          <a:bodyPr anchorCtr="0" anchor="ctr" bIns="58925" lIns="58925" spcFirstLastPara="1" rIns="58925" wrap="square" tIns="58925">
            <a:noAutofit/>
          </a:bodyPr>
          <a:lstStyle/>
          <a:p>
            <a:pPr indent="0" lvl="0" marL="0" rtl="0" algn="l">
              <a:spcBef>
                <a:spcPts val="0"/>
              </a:spcBef>
              <a:spcAft>
                <a:spcPts val="0"/>
              </a:spcAft>
              <a:buNone/>
            </a:pPr>
            <a:r>
              <a:t/>
            </a:r>
            <a:endParaRPr/>
          </a:p>
        </p:txBody>
      </p:sp>
      <p:sp>
        <p:nvSpPr>
          <p:cNvPr id="146" name="Google Shape;146;p31"/>
          <p:cNvSpPr/>
          <p:nvPr/>
        </p:nvSpPr>
        <p:spPr>
          <a:xfrm>
            <a:off x="2048175" y="1658370"/>
            <a:ext cx="2070000" cy="1509900"/>
          </a:xfrm>
          <a:prstGeom prst="ellipse">
            <a:avLst/>
          </a:prstGeom>
          <a:solidFill>
            <a:srgbClr val="4570BF">
              <a:alpha val="49800"/>
            </a:srgbClr>
          </a:solidFill>
          <a:ln>
            <a:noFill/>
          </a:ln>
        </p:spPr>
        <p:txBody>
          <a:bodyPr anchorCtr="0" anchor="ctr" bIns="58925" lIns="58925" spcFirstLastPara="1" rIns="58925" wrap="square" tIns="58925">
            <a:noAutofit/>
          </a:bodyPr>
          <a:lstStyle/>
          <a:p>
            <a:pPr indent="0" lvl="0" marL="0" rtl="0" algn="l">
              <a:spcBef>
                <a:spcPts val="0"/>
              </a:spcBef>
              <a:spcAft>
                <a:spcPts val="0"/>
              </a:spcAft>
              <a:buNone/>
            </a:pPr>
            <a:r>
              <a:t/>
            </a:r>
            <a:endParaRPr/>
          </a:p>
        </p:txBody>
      </p:sp>
      <p:sp>
        <p:nvSpPr>
          <p:cNvPr id="147" name="Google Shape;147;p31"/>
          <p:cNvSpPr txBox="1"/>
          <p:nvPr/>
        </p:nvSpPr>
        <p:spPr>
          <a:xfrm>
            <a:off x="2401455" y="2247364"/>
            <a:ext cx="1362600" cy="282600"/>
          </a:xfrm>
          <a:prstGeom prst="rect">
            <a:avLst/>
          </a:prstGeom>
          <a:noFill/>
          <a:ln>
            <a:noFill/>
          </a:ln>
        </p:spPr>
        <p:txBody>
          <a:bodyPr anchorCtr="0" anchor="t" bIns="29450" lIns="58925" spcFirstLastPara="1" rIns="58925" wrap="square" tIns="29450">
            <a:noAutofit/>
          </a:bodyPr>
          <a:lstStyle/>
          <a:p>
            <a:pPr indent="0" lvl="0" marL="0" marR="0" rtl="0" algn="ctr">
              <a:spcBef>
                <a:spcPts val="0"/>
              </a:spcBef>
              <a:spcAft>
                <a:spcPts val="0"/>
              </a:spcAft>
              <a:buNone/>
            </a:pPr>
            <a:r>
              <a:rPr lang="en" sz="2100">
                <a:solidFill>
                  <a:srgbClr val="000000"/>
                </a:solidFill>
                <a:latin typeface="Helvetica Neue"/>
                <a:ea typeface="Helvetica Neue"/>
                <a:cs typeface="Helvetica Neue"/>
                <a:sym typeface="Helvetica Neue"/>
              </a:rPr>
              <a:t>Lodges</a:t>
            </a:r>
            <a:endParaRPr sz="2100">
              <a:solidFill>
                <a:srgbClr val="000000"/>
              </a:solidFill>
              <a:latin typeface="Helvetica Neue"/>
              <a:ea typeface="Helvetica Neue"/>
              <a:cs typeface="Helvetica Neue"/>
              <a:sym typeface="Helvetica Neue"/>
            </a:endParaRPr>
          </a:p>
        </p:txBody>
      </p:sp>
      <p:sp>
        <p:nvSpPr>
          <p:cNvPr id="148" name="Google Shape;148;p31"/>
          <p:cNvSpPr txBox="1"/>
          <p:nvPr/>
        </p:nvSpPr>
        <p:spPr>
          <a:xfrm>
            <a:off x="5429564" y="3282887"/>
            <a:ext cx="1362600" cy="252900"/>
          </a:xfrm>
          <a:prstGeom prst="rect">
            <a:avLst/>
          </a:prstGeom>
          <a:noFill/>
          <a:ln>
            <a:noFill/>
          </a:ln>
        </p:spPr>
        <p:txBody>
          <a:bodyPr anchorCtr="0" anchor="t" bIns="29450" lIns="58925" spcFirstLastPara="1" rIns="58925" wrap="square" tIns="29450">
            <a:noAutofit/>
          </a:bodyPr>
          <a:lstStyle/>
          <a:p>
            <a:pPr indent="0" lvl="0" marL="0" marR="0" rtl="0" algn="ctr">
              <a:spcBef>
                <a:spcPts val="0"/>
              </a:spcBef>
              <a:spcAft>
                <a:spcPts val="0"/>
              </a:spcAft>
              <a:buNone/>
            </a:pPr>
            <a:r>
              <a:rPr lang="en" sz="1800">
                <a:solidFill>
                  <a:srgbClr val="000000"/>
                </a:solidFill>
                <a:latin typeface="Helvetica Neue"/>
                <a:ea typeface="Helvetica Neue"/>
                <a:cs typeface="Helvetica Neue"/>
                <a:sym typeface="Helvetica Neue"/>
              </a:rPr>
              <a:t>Int’l &amp; Foundation Boards</a:t>
            </a:r>
            <a:endParaRPr sz="1800">
              <a:solidFill>
                <a:srgbClr val="000000"/>
              </a:solidFill>
              <a:latin typeface="Helvetica Neue"/>
              <a:ea typeface="Helvetica Neue"/>
              <a:cs typeface="Helvetica Neue"/>
              <a:sym typeface="Helvetica Neue"/>
            </a:endParaRPr>
          </a:p>
        </p:txBody>
      </p:sp>
      <p:sp>
        <p:nvSpPr>
          <p:cNvPr id="149" name="Google Shape;149;p31"/>
          <p:cNvSpPr txBox="1"/>
          <p:nvPr/>
        </p:nvSpPr>
        <p:spPr>
          <a:xfrm>
            <a:off x="5429564" y="2320988"/>
            <a:ext cx="1362600" cy="252900"/>
          </a:xfrm>
          <a:prstGeom prst="rect">
            <a:avLst/>
          </a:prstGeom>
          <a:noFill/>
          <a:ln>
            <a:noFill/>
          </a:ln>
        </p:spPr>
        <p:txBody>
          <a:bodyPr anchorCtr="0" anchor="t" bIns="29450" lIns="58925" spcFirstLastPara="1" rIns="58925" wrap="square" tIns="29450">
            <a:noAutofit/>
          </a:bodyPr>
          <a:lstStyle/>
          <a:p>
            <a:pPr indent="0" lvl="0" marL="0" marR="0" rtl="0" algn="ctr">
              <a:spcBef>
                <a:spcPts val="0"/>
              </a:spcBef>
              <a:spcAft>
                <a:spcPts val="0"/>
              </a:spcAft>
              <a:buNone/>
            </a:pPr>
            <a:r>
              <a:rPr lang="en" sz="1800">
                <a:solidFill>
                  <a:srgbClr val="000000"/>
                </a:solidFill>
                <a:latin typeface="Helvetica Neue"/>
                <a:ea typeface="Helvetica Neue"/>
                <a:cs typeface="Helvetica Neue"/>
                <a:sym typeface="Helvetica Neue"/>
              </a:rPr>
              <a:t>FBCs</a:t>
            </a:r>
            <a:endParaRPr sz="1800">
              <a:solidFill>
                <a:srgbClr val="000000"/>
              </a:solidFill>
              <a:latin typeface="Helvetica Neue"/>
              <a:ea typeface="Helvetica Neue"/>
              <a:cs typeface="Helvetica Neue"/>
              <a:sym typeface="Helvetica Neue"/>
            </a:endParaRPr>
          </a:p>
        </p:txBody>
      </p:sp>
      <p:sp>
        <p:nvSpPr>
          <p:cNvPr id="150" name="Google Shape;150;p31"/>
          <p:cNvSpPr txBox="1"/>
          <p:nvPr/>
        </p:nvSpPr>
        <p:spPr>
          <a:xfrm>
            <a:off x="3865041" y="1731994"/>
            <a:ext cx="1362600" cy="252900"/>
          </a:xfrm>
          <a:prstGeom prst="rect">
            <a:avLst/>
          </a:prstGeom>
          <a:noFill/>
          <a:ln>
            <a:noFill/>
          </a:ln>
        </p:spPr>
        <p:txBody>
          <a:bodyPr anchorCtr="0" anchor="t" bIns="29450" lIns="58925" spcFirstLastPara="1" rIns="58925" wrap="square" tIns="29450">
            <a:noAutofit/>
          </a:bodyPr>
          <a:lstStyle/>
          <a:p>
            <a:pPr indent="0" lvl="0" marL="0" marR="0" rtl="0" algn="ctr">
              <a:spcBef>
                <a:spcPts val="0"/>
              </a:spcBef>
              <a:spcAft>
                <a:spcPts val="0"/>
              </a:spcAft>
              <a:buNone/>
            </a:pPr>
            <a:r>
              <a:rPr lang="en" sz="1800">
                <a:solidFill>
                  <a:srgbClr val="000000"/>
                </a:solidFill>
                <a:latin typeface="Helvetica Neue"/>
                <a:ea typeface="Helvetica Neue"/>
                <a:cs typeface="Helvetica Neue"/>
                <a:sym typeface="Helvetica Neue"/>
              </a:rPr>
              <a:t>Members</a:t>
            </a:r>
            <a:endParaRPr sz="1800">
              <a:solidFill>
                <a:srgbClr val="000000"/>
              </a:solidFill>
              <a:latin typeface="Helvetica Neue"/>
              <a:ea typeface="Helvetica Neue"/>
              <a:cs typeface="Helvetica Neue"/>
              <a:sym typeface="Helvetica Neue"/>
            </a:endParaRPr>
          </a:p>
        </p:txBody>
      </p:sp>
      <p:sp>
        <p:nvSpPr>
          <p:cNvPr id="151" name="Google Shape;151;p31"/>
          <p:cNvSpPr txBox="1"/>
          <p:nvPr/>
        </p:nvSpPr>
        <p:spPr>
          <a:xfrm>
            <a:off x="3965978" y="4124781"/>
            <a:ext cx="1362600" cy="282600"/>
          </a:xfrm>
          <a:prstGeom prst="rect">
            <a:avLst/>
          </a:prstGeom>
          <a:noFill/>
          <a:ln>
            <a:noFill/>
          </a:ln>
        </p:spPr>
        <p:txBody>
          <a:bodyPr anchorCtr="0" anchor="t" bIns="29450" lIns="58925" spcFirstLastPara="1" rIns="58925" wrap="square" tIns="29450">
            <a:noAutofit/>
          </a:bodyPr>
          <a:lstStyle/>
          <a:p>
            <a:pPr indent="0" lvl="0" marL="0" marR="0" rtl="0" algn="ctr">
              <a:spcBef>
                <a:spcPts val="0"/>
              </a:spcBef>
              <a:spcAft>
                <a:spcPts val="0"/>
              </a:spcAft>
              <a:buNone/>
            </a:pPr>
            <a:r>
              <a:rPr lang="en" sz="2100">
                <a:solidFill>
                  <a:srgbClr val="000000"/>
                </a:solidFill>
                <a:latin typeface="Helvetica Neue"/>
                <a:ea typeface="Helvetica Neue"/>
                <a:cs typeface="Helvetica Neue"/>
                <a:sym typeface="Helvetica Neue"/>
              </a:rPr>
              <a:t>HQ</a:t>
            </a:r>
            <a:endParaRPr sz="2100">
              <a:solidFill>
                <a:srgbClr val="000000"/>
              </a:solidFill>
              <a:latin typeface="Helvetica Neue"/>
              <a:ea typeface="Helvetica Neue"/>
              <a:cs typeface="Helvetica Neue"/>
              <a:sym typeface="Helvetica Neue"/>
            </a:endParaRPr>
          </a:p>
        </p:txBody>
      </p:sp>
      <p:sp>
        <p:nvSpPr>
          <p:cNvPr id="152" name="Google Shape;152;p31"/>
          <p:cNvSpPr txBox="1"/>
          <p:nvPr/>
        </p:nvSpPr>
        <p:spPr>
          <a:xfrm>
            <a:off x="2451923" y="3535787"/>
            <a:ext cx="1362600" cy="282600"/>
          </a:xfrm>
          <a:prstGeom prst="rect">
            <a:avLst/>
          </a:prstGeom>
          <a:noFill/>
          <a:ln>
            <a:noFill/>
          </a:ln>
        </p:spPr>
        <p:txBody>
          <a:bodyPr anchorCtr="0" anchor="t" bIns="29450" lIns="58925" spcFirstLastPara="1" rIns="58925" wrap="square" tIns="29450">
            <a:noAutofit/>
          </a:bodyPr>
          <a:lstStyle/>
          <a:p>
            <a:pPr indent="0" lvl="0" marL="0" marR="0" rtl="0" algn="ctr">
              <a:spcBef>
                <a:spcPts val="0"/>
              </a:spcBef>
              <a:spcAft>
                <a:spcPts val="0"/>
              </a:spcAft>
              <a:buNone/>
            </a:pPr>
            <a:r>
              <a:rPr lang="en" sz="2100">
                <a:solidFill>
                  <a:srgbClr val="000000"/>
                </a:solidFill>
                <a:latin typeface="Helvetica Neue"/>
                <a:ea typeface="Helvetica Neue"/>
                <a:cs typeface="Helvetica Neue"/>
                <a:sym typeface="Helvetica Neue"/>
              </a:rPr>
              <a:t>District</a:t>
            </a:r>
            <a:endParaRPr sz="2100">
              <a:solidFill>
                <a:srgbClr val="000000"/>
              </a:solidFill>
              <a:latin typeface="Helvetica Neue"/>
              <a:ea typeface="Helvetica Neue"/>
              <a:cs typeface="Helvetica Neue"/>
              <a:sym typeface="Helvetica Neue"/>
            </a:endParaRPr>
          </a:p>
        </p:txBody>
      </p:sp>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pic>
        <p:nvPicPr>
          <p:cNvPr descr="IMG_2181.JPG" id="158" name="Google Shape;158;p32"/>
          <p:cNvPicPr preferRelativeResize="0"/>
          <p:nvPr/>
        </p:nvPicPr>
        <p:blipFill rotWithShape="1">
          <a:blip r:embed="rId3">
            <a:alphaModFix/>
          </a:blip>
          <a:srcRect b="5785" l="6387" r="90051" t="6147"/>
          <a:stretch/>
        </p:blipFill>
        <p:spPr>
          <a:xfrm>
            <a:off x="8590359" y="0"/>
            <a:ext cx="553500" cy="5143500"/>
          </a:xfrm>
          <a:prstGeom prst="rect">
            <a:avLst/>
          </a:prstGeom>
          <a:noFill/>
          <a:ln>
            <a:noFill/>
          </a:ln>
        </p:spPr>
      </p:pic>
      <p:sp>
        <p:nvSpPr>
          <p:cNvPr id="159" name="Google Shape;159;p32"/>
          <p:cNvSpPr txBox="1"/>
          <p:nvPr/>
        </p:nvSpPr>
        <p:spPr>
          <a:xfrm>
            <a:off x="409200" y="1044175"/>
            <a:ext cx="7471800" cy="73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700">
                <a:solidFill>
                  <a:srgbClr val="004080"/>
                </a:solidFill>
                <a:latin typeface="Helvetica Neue"/>
                <a:ea typeface="Helvetica Neue"/>
                <a:cs typeface="Helvetica Neue"/>
                <a:sym typeface="Helvetica Neue"/>
              </a:rPr>
              <a:t>Questions?</a:t>
            </a:r>
            <a:endParaRPr sz="2700">
              <a:solidFill>
                <a:srgbClr val="004080"/>
              </a:solidFill>
              <a:latin typeface="Helvetica Neue"/>
              <a:ea typeface="Helvetica Neue"/>
              <a:cs typeface="Helvetica Neue"/>
              <a:sym typeface="Helvetica Neue"/>
            </a:endParaRPr>
          </a:p>
        </p:txBody>
      </p:sp>
    </p:spTree>
  </p:cSld>
  <p:clrMapOvr>
    <a:masterClrMapping/>
  </p:clrMapOvr>
  <p:transition spd="med">
    <p:fade thruBlk="1"/>
  </p:transition>
</p:sld>
</file>

<file path=ppt/theme/theme1.xml><?xml version="1.0" encoding="utf-8"?>
<a:theme xmlns:a="http://schemas.openxmlformats.org/drawingml/2006/main" xmlns:r="http://schemas.openxmlformats.org/officeDocument/2006/relationships" name="Title, Bullets &amp; Photo copy 1">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