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Helvetica Neue"/>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HelveticaNeue-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HelveticaNeue-italic.fntdata"/><Relationship Id="rId14" Type="http://schemas.openxmlformats.org/officeDocument/2006/relationships/font" Target="fonts/HelveticaNeue-bold.fntdata"/><Relationship Id="rId16"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Google Shape;4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 name="Google Shape;50;p4: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51" name="Google Shape;51;p4: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Helvetica Neue"/>
              <a:buNone/>
            </a:pPr>
            <a:fld id="{00000000-1234-1234-1234-123412341234}" type="slidenum">
              <a:rPr b="0" i="0" lang="en" sz="1200" u="none" cap="none" strike="noStrike">
                <a:solidFill>
                  <a:srgbClr val="000000"/>
                </a:solidFill>
                <a:latin typeface="Helvetica Neue"/>
                <a:ea typeface="Helvetica Neue"/>
                <a:cs typeface="Helvetica Neue"/>
                <a:sym typeface="Helvetica Neue"/>
              </a:rPr>
              <a:t>‹#›</a:t>
            </a:fld>
            <a:endParaRPr b="0" i="0" sz="1200" u="none" cap="none" strike="noStrik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9: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65" name="Google Shape;65;p9: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Helvetica Neue"/>
              <a:buNone/>
            </a:pPr>
            <a:fld id="{00000000-1234-1234-1234-123412341234}" type="slidenum">
              <a:rPr b="0" i="0" lang="en" sz="1200" u="none" cap="none" strike="noStrike">
                <a:solidFill>
                  <a:srgbClr val="000000"/>
                </a:solidFill>
                <a:latin typeface="Helvetica Neue"/>
                <a:ea typeface="Helvetica Neue"/>
                <a:cs typeface="Helvetica Neue"/>
                <a:sym typeface="Helvetica Neue"/>
              </a:rPr>
              <a:t>‹#›</a:t>
            </a:fld>
            <a:endParaRPr b="0" i="0" sz="1200" u="none" cap="none" strike="noStrik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75" name="Google Shape;75;p11: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Helvetica Neue"/>
              <a:buNone/>
            </a:pPr>
            <a:fld id="{00000000-1234-1234-1234-123412341234}" type="slidenum">
              <a:rPr b="0" i="0" lang="en" sz="1200" u="none" cap="none" strike="noStrike">
                <a:solidFill>
                  <a:srgbClr val="000000"/>
                </a:solidFill>
                <a:latin typeface="Helvetica Neue"/>
                <a:ea typeface="Helvetica Neue"/>
                <a:cs typeface="Helvetica Neue"/>
                <a:sym typeface="Helvetica Neue"/>
              </a:rPr>
              <a:t>‹#›</a:t>
            </a:fld>
            <a:endParaRPr b="0" i="0" sz="1200" u="none" cap="none" strike="noStrik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83" name="Google Shape;83;p13: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Helvetica Neue"/>
              <a:buNone/>
            </a:pPr>
            <a:fld id="{00000000-1234-1234-1234-123412341234}" type="slidenum">
              <a:rPr b="0" i="0" lang="en" sz="1200" u="none" cap="none" strike="noStrike">
                <a:solidFill>
                  <a:srgbClr val="000000"/>
                </a:solidFill>
                <a:latin typeface="Helvetica Neue"/>
                <a:ea typeface="Helvetica Neue"/>
                <a:cs typeface="Helvetica Neue"/>
                <a:sym typeface="Helvetica Neue"/>
              </a:rPr>
              <a:t>‹#›</a:t>
            </a:fld>
            <a:endParaRPr b="0" i="0" sz="1200" u="none" cap="none" strike="noStrik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91" name="Google Shape;91;p15: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Helvetica Neue"/>
              <a:buNone/>
            </a:pPr>
            <a:fld id="{00000000-1234-1234-1234-123412341234}" type="slidenum">
              <a:rPr b="0" i="0" lang="en" sz="1200" u="none" cap="none" strike="noStrike">
                <a:solidFill>
                  <a:srgbClr val="000000"/>
                </a:solidFill>
                <a:latin typeface="Helvetica Neue"/>
                <a:ea typeface="Helvetica Neue"/>
                <a:cs typeface="Helvetica Neue"/>
                <a:sym typeface="Helvetica Neue"/>
              </a:rPr>
              <a:t>‹#›</a:t>
            </a:fld>
            <a:endParaRPr b="0" i="0" sz="1200" u="none" cap="none" strike="noStrik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17: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111" name="Google Shape;111;p17: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Helvetica Neue"/>
              <a:buNone/>
            </a:pPr>
            <a:fld id="{00000000-1234-1234-1234-123412341234}" type="slidenum">
              <a:rPr b="0" i="0" lang="en" sz="1200" u="none" cap="none" strike="noStrike">
                <a:solidFill>
                  <a:srgbClr val="000000"/>
                </a:solidFill>
                <a:latin typeface="Helvetica Neue"/>
                <a:ea typeface="Helvetica Neue"/>
                <a:cs typeface="Helvetica Neue"/>
                <a:sym typeface="Helvetica Neue"/>
              </a:rPr>
              <a:t>‹#›</a:t>
            </a:fld>
            <a:endParaRPr b="0" i="0" sz="1200" u="none" cap="none" strike="noStrike">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Calibri"/>
              <a:ea typeface="Calibri"/>
              <a:cs typeface="Calibri"/>
              <a:sym typeface="Calibri"/>
            </a:endParaRPr>
          </a:p>
        </p:txBody>
      </p:sp>
      <p:sp>
        <p:nvSpPr>
          <p:cNvPr id="124" name="Google Shape;124;p19: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Helvetica Neue"/>
              <a:buNone/>
            </a:pPr>
            <a:fld id="{00000000-1234-1234-1234-123412341234}" type="slidenum">
              <a:rPr b="0" i="0" lang="en" sz="1200" u="none" cap="none" strike="noStrike">
                <a:solidFill>
                  <a:srgbClr val="000000"/>
                </a:solidFill>
                <a:latin typeface="Helvetica Neue"/>
                <a:ea typeface="Helvetica Neue"/>
                <a:cs typeface="Helvetica Neue"/>
                <a:sym typeface="Helvetica Neue"/>
              </a:rPr>
              <a:t>‹#›</a:t>
            </a:fld>
            <a:endParaRPr b="0" i="0" sz="1200" u="none" cap="none" strike="noStrike">
              <a:solidFill>
                <a:srgbClr val="000000"/>
              </a:solidFill>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 name="Shape 9"/>
        <p:cNvGrpSpPr/>
        <p:nvPr/>
      </p:nvGrpSpPr>
      <p:grpSpPr>
        <a:xfrm>
          <a:off x="0" y="0"/>
          <a:ext cx="0" cy="0"/>
          <a:chOff x="0" y="0"/>
          <a:chExt cx="0" cy="0"/>
        </a:xfrm>
      </p:grpSpPr>
      <p:sp>
        <p:nvSpPr>
          <p:cNvPr id="10" name="Google Shape;10;p2"/>
          <p:cNvSpPr txBox="1"/>
          <p:nvPr>
            <p:ph type="title"/>
          </p:nvPr>
        </p:nvSpPr>
        <p:spPr>
          <a:xfrm>
            <a:off x="401835" y="120550"/>
            <a:ext cx="3571875" cy="736699"/>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9pPr>
          </a:lstStyle>
          <a:p/>
        </p:txBody>
      </p:sp>
      <p:sp>
        <p:nvSpPr>
          <p:cNvPr id="11" name="Google Shape;11;p2"/>
          <p:cNvSpPr txBox="1"/>
          <p:nvPr>
            <p:ph idx="1" type="body"/>
          </p:nvPr>
        </p:nvSpPr>
        <p:spPr>
          <a:xfrm>
            <a:off x="401835" y="1225599"/>
            <a:ext cx="3571875" cy="3462486"/>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300"/>
              </a:spcBef>
              <a:spcAft>
                <a:spcPts val="0"/>
              </a:spcAft>
              <a:buClr>
                <a:srgbClr val="333333"/>
              </a:buClr>
              <a:buSzPts val="1200"/>
              <a:buFont typeface="Helvetica Neue"/>
              <a:buChar char="•"/>
              <a:defRPr b="0" i="0" sz="1500" u="none" cap="none" strike="noStrike">
                <a:solidFill>
                  <a:srgbClr val="333333"/>
                </a:solidFill>
                <a:latin typeface="Helvetica Neue"/>
                <a:ea typeface="Helvetica Neue"/>
                <a:cs typeface="Helvetica Neue"/>
                <a:sym typeface="Helvetica Neue"/>
              </a:defRPr>
            </a:lvl1pPr>
            <a:lvl2pPr indent="-298449" lvl="1" marL="914400" marR="0" rtl="0" algn="l">
              <a:lnSpc>
                <a:spcPct val="100000"/>
              </a:lnSpc>
              <a:spcBef>
                <a:spcPts val="300"/>
              </a:spcBef>
              <a:spcAft>
                <a:spcPts val="0"/>
              </a:spcAft>
              <a:buClr>
                <a:srgbClr val="333333"/>
              </a:buClr>
              <a:buSzPts val="1100"/>
              <a:buFont typeface="Helvetica Neue"/>
              <a:buChar char="-"/>
              <a:defRPr b="0" i="0" sz="1400" u="none" cap="none" strike="noStrike">
                <a:solidFill>
                  <a:srgbClr val="333333"/>
                </a:solidFill>
                <a:latin typeface="Helvetica Neue"/>
                <a:ea typeface="Helvetica Neue"/>
                <a:cs typeface="Helvetica Neue"/>
                <a:sym typeface="Helvetica Neue"/>
              </a:defRPr>
            </a:lvl2pPr>
            <a:lvl3pPr indent="-292099" lvl="2" marL="1371600" marR="0" rtl="0" algn="l">
              <a:lnSpc>
                <a:spcPct val="100000"/>
              </a:lnSpc>
              <a:spcBef>
                <a:spcPts val="300"/>
              </a:spcBef>
              <a:spcAft>
                <a:spcPts val="0"/>
              </a:spcAft>
              <a:buClr>
                <a:srgbClr val="333333"/>
              </a:buClr>
              <a:buSzPts val="1000"/>
              <a:buFont typeface="Merriweather Sans"/>
              <a:buChar char="‣"/>
              <a:defRPr b="0" i="0" sz="1300" u="none" cap="none" strike="noStrike">
                <a:solidFill>
                  <a:srgbClr val="333333"/>
                </a:solidFill>
                <a:latin typeface="Helvetica Neue"/>
                <a:ea typeface="Helvetica Neue"/>
                <a:cs typeface="Helvetica Neue"/>
                <a:sym typeface="Helvetica Neue"/>
              </a:defRPr>
            </a:lvl3pPr>
            <a:lvl4pPr indent="-285750" lvl="3" marL="1828800" marR="0" rtl="0" algn="l">
              <a:lnSpc>
                <a:spcPct val="100000"/>
              </a:lnSpc>
              <a:spcBef>
                <a:spcPts val="300"/>
              </a:spcBef>
              <a:spcAft>
                <a:spcPts val="0"/>
              </a:spcAft>
              <a:buClr>
                <a:srgbClr val="333333"/>
              </a:buClr>
              <a:buSzPts val="900"/>
              <a:buFont typeface="Arial"/>
              <a:buChar char="๏"/>
              <a:defRPr b="0" i="0" sz="1200" u="none" cap="none" strike="noStrike">
                <a:solidFill>
                  <a:srgbClr val="333333"/>
                </a:solidFill>
                <a:latin typeface="Helvetica Neue"/>
                <a:ea typeface="Helvetica Neue"/>
                <a:cs typeface="Helvetica Neue"/>
                <a:sym typeface="Helvetica Neue"/>
              </a:defRPr>
            </a:lvl4pPr>
            <a:lvl5pPr indent="-273049" lvl="4" marL="22860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5pPr>
            <a:lvl6pPr indent="-273049" lvl="5" marL="27432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6pPr>
            <a:lvl7pPr indent="-273049" lvl="6" marL="32004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7pPr>
            <a:lvl8pPr indent="-273049" lvl="7" marL="36576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8pPr>
            <a:lvl9pPr indent="-273049" lvl="8" marL="41148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8" name="Shape 38"/>
        <p:cNvGrpSpPr/>
        <p:nvPr/>
      </p:nvGrpSpPr>
      <p:grpSpPr>
        <a:xfrm>
          <a:off x="0" y="0"/>
          <a:ext cx="0" cy="0"/>
          <a:chOff x="0" y="0"/>
          <a:chExt cx="0" cy="0"/>
        </a:xfrm>
      </p:grpSpPr>
      <p:sp>
        <p:nvSpPr>
          <p:cNvPr id="39" name="Google Shape;39;p11"/>
          <p:cNvSpPr txBox="1"/>
          <p:nvPr>
            <p:ph type="title"/>
          </p:nvPr>
        </p:nvSpPr>
        <p:spPr>
          <a:xfrm>
            <a:off x="1792634" y="3600617"/>
            <a:ext cx="5486177" cy="425276"/>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46166B"/>
              </a:buClr>
              <a:buSzPts val="1400"/>
              <a:buFont typeface="Helvetica Neue"/>
              <a:buNone/>
              <a:defRPr b="1" i="0" sz="13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9pPr>
          </a:lstStyle>
          <a:p/>
        </p:txBody>
      </p:sp>
      <p:sp>
        <p:nvSpPr>
          <p:cNvPr id="40" name="Google Shape;40;p11"/>
          <p:cNvSpPr/>
          <p:nvPr>
            <p:ph idx="2" type="pic"/>
          </p:nvPr>
        </p:nvSpPr>
        <p:spPr>
          <a:xfrm>
            <a:off x="1792634" y="459600"/>
            <a:ext cx="5486177" cy="3085765"/>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300"/>
              </a:spcBef>
              <a:spcAft>
                <a:spcPts val="0"/>
              </a:spcAft>
              <a:buClr>
                <a:srgbClr val="333333"/>
              </a:buClr>
              <a:buSzPts val="1400"/>
              <a:buFont typeface="Helvetica Neue"/>
              <a:buNone/>
              <a:defRPr b="0" i="0" sz="2100" u="none" cap="none" strike="noStrike">
                <a:solidFill>
                  <a:srgbClr val="333333"/>
                </a:solidFill>
                <a:latin typeface="Helvetica Neue"/>
                <a:ea typeface="Helvetica Neue"/>
                <a:cs typeface="Helvetica Neue"/>
                <a:sym typeface="Helvetica Neue"/>
              </a:defRPr>
            </a:lvl1pPr>
            <a:lvl2pPr indent="0" lvl="1" marL="292100" marR="0" rtl="0" algn="l">
              <a:lnSpc>
                <a:spcPct val="100000"/>
              </a:lnSpc>
              <a:spcBef>
                <a:spcPts val="300"/>
              </a:spcBef>
              <a:spcAft>
                <a:spcPts val="0"/>
              </a:spcAft>
              <a:buClr>
                <a:srgbClr val="333333"/>
              </a:buClr>
              <a:buSzPts val="1400"/>
              <a:buFont typeface="Helvetica Neue"/>
              <a:buNone/>
              <a:defRPr b="0" i="0" sz="1800" u="none" cap="none" strike="noStrike">
                <a:solidFill>
                  <a:srgbClr val="333333"/>
                </a:solidFill>
                <a:latin typeface="Helvetica Neue"/>
                <a:ea typeface="Helvetica Neue"/>
                <a:cs typeface="Helvetica Neue"/>
                <a:sym typeface="Helvetica Neue"/>
              </a:defRPr>
            </a:lvl2pPr>
            <a:lvl3pPr indent="0" lvl="2" marL="584200" marR="0" rtl="0" algn="l">
              <a:lnSpc>
                <a:spcPct val="100000"/>
              </a:lnSpc>
              <a:spcBef>
                <a:spcPts val="300"/>
              </a:spcBef>
              <a:spcAft>
                <a:spcPts val="0"/>
              </a:spcAft>
              <a:buClr>
                <a:srgbClr val="333333"/>
              </a:buClr>
              <a:buSzPts val="1400"/>
              <a:buFont typeface="Merriweather Sans"/>
              <a:buNone/>
              <a:defRPr b="0" i="0" sz="1500" u="none" cap="none" strike="noStrike">
                <a:solidFill>
                  <a:srgbClr val="333333"/>
                </a:solidFill>
                <a:latin typeface="Helvetica Neue"/>
                <a:ea typeface="Helvetica Neue"/>
                <a:cs typeface="Helvetica Neue"/>
                <a:sym typeface="Helvetica Neue"/>
              </a:defRPr>
            </a:lvl3pPr>
            <a:lvl4pPr indent="0" lvl="3" marL="889000" marR="0" rtl="0" algn="l">
              <a:lnSpc>
                <a:spcPct val="100000"/>
              </a:lnSpc>
              <a:spcBef>
                <a:spcPts val="300"/>
              </a:spcBef>
              <a:spcAft>
                <a:spcPts val="0"/>
              </a:spcAft>
              <a:buClr>
                <a:srgbClr val="333333"/>
              </a:buClr>
              <a:buSzPts val="1400"/>
              <a:buFont typeface="Arial"/>
              <a:buNone/>
              <a:defRPr b="0" i="0" sz="1300" u="none" cap="none" strike="noStrike">
                <a:solidFill>
                  <a:srgbClr val="333333"/>
                </a:solidFill>
                <a:latin typeface="Helvetica Neue"/>
                <a:ea typeface="Helvetica Neue"/>
                <a:cs typeface="Helvetica Neue"/>
                <a:sym typeface="Helvetica Neue"/>
              </a:defRPr>
            </a:lvl4pPr>
            <a:lvl5pPr indent="0" lvl="4" marL="1181100" marR="0" rtl="0" algn="l">
              <a:lnSpc>
                <a:spcPct val="100000"/>
              </a:lnSpc>
              <a:spcBef>
                <a:spcPts val="300"/>
              </a:spcBef>
              <a:spcAft>
                <a:spcPts val="0"/>
              </a:spcAft>
              <a:buClr>
                <a:srgbClr val="333333"/>
              </a:buClr>
              <a:buSzPts val="1400"/>
              <a:buFont typeface="Helvetica Neue"/>
              <a:buNone/>
              <a:defRPr b="0" i="0" sz="1300" u="none" cap="none" strike="noStrike">
                <a:solidFill>
                  <a:srgbClr val="333333"/>
                </a:solidFill>
                <a:latin typeface="Helvetica Neue"/>
                <a:ea typeface="Helvetica Neue"/>
                <a:cs typeface="Helvetica Neue"/>
                <a:sym typeface="Helvetica Neue"/>
              </a:defRPr>
            </a:lvl5pPr>
            <a:lvl6pPr indent="0" lvl="5" marL="1473200" marR="0" rtl="0" algn="l">
              <a:lnSpc>
                <a:spcPct val="100000"/>
              </a:lnSpc>
              <a:spcBef>
                <a:spcPts val="300"/>
              </a:spcBef>
              <a:spcAft>
                <a:spcPts val="0"/>
              </a:spcAft>
              <a:buClr>
                <a:srgbClr val="333333"/>
              </a:buClr>
              <a:buSzPts val="1400"/>
              <a:buFont typeface="Helvetica Neue"/>
              <a:buNone/>
              <a:defRPr b="0" i="0" sz="1300" u="none" cap="none" strike="noStrike">
                <a:solidFill>
                  <a:srgbClr val="333333"/>
                </a:solidFill>
                <a:latin typeface="Helvetica Neue"/>
                <a:ea typeface="Helvetica Neue"/>
                <a:cs typeface="Helvetica Neue"/>
                <a:sym typeface="Helvetica Neue"/>
              </a:defRPr>
            </a:lvl6pPr>
            <a:lvl7pPr indent="0" lvl="6" marL="1765300" marR="0" rtl="0" algn="l">
              <a:lnSpc>
                <a:spcPct val="100000"/>
              </a:lnSpc>
              <a:spcBef>
                <a:spcPts val="300"/>
              </a:spcBef>
              <a:spcAft>
                <a:spcPts val="0"/>
              </a:spcAft>
              <a:buClr>
                <a:srgbClr val="333333"/>
              </a:buClr>
              <a:buSzPts val="1400"/>
              <a:buFont typeface="Helvetica Neue"/>
              <a:buNone/>
              <a:defRPr b="0" i="0" sz="1300" u="none" cap="none" strike="noStrike">
                <a:solidFill>
                  <a:srgbClr val="333333"/>
                </a:solidFill>
                <a:latin typeface="Helvetica Neue"/>
                <a:ea typeface="Helvetica Neue"/>
                <a:cs typeface="Helvetica Neue"/>
                <a:sym typeface="Helvetica Neue"/>
              </a:defRPr>
            </a:lvl7pPr>
            <a:lvl8pPr indent="0" lvl="7" marL="2057400" marR="0" rtl="0" algn="l">
              <a:lnSpc>
                <a:spcPct val="100000"/>
              </a:lnSpc>
              <a:spcBef>
                <a:spcPts val="300"/>
              </a:spcBef>
              <a:spcAft>
                <a:spcPts val="0"/>
              </a:spcAft>
              <a:buClr>
                <a:srgbClr val="333333"/>
              </a:buClr>
              <a:buSzPts val="1400"/>
              <a:buFont typeface="Helvetica Neue"/>
              <a:buNone/>
              <a:defRPr b="0" i="0" sz="1300" u="none" cap="none" strike="noStrike">
                <a:solidFill>
                  <a:srgbClr val="333333"/>
                </a:solidFill>
                <a:latin typeface="Helvetica Neue"/>
                <a:ea typeface="Helvetica Neue"/>
                <a:cs typeface="Helvetica Neue"/>
                <a:sym typeface="Helvetica Neue"/>
              </a:defRPr>
            </a:lvl8pPr>
            <a:lvl9pPr indent="0" lvl="8" marL="2362200" marR="0" rtl="0" algn="l">
              <a:lnSpc>
                <a:spcPct val="100000"/>
              </a:lnSpc>
              <a:spcBef>
                <a:spcPts val="300"/>
              </a:spcBef>
              <a:spcAft>
                <a:spcPts val="0"/>
              </a:spcAft>
              <a:buClr>
                <a:srgbClr val="333333"/>
              </a:buClr>
              <a:buSzPts val="1400"/>
              <a:buFont typeface="Helvetica Neue"/>
              <a:buNone/>
              <a:defRPr b="0" i="0" sz="1300" u="none" cap="none" strike="noStrike">
                <a:solidFill>
                  <a:srgbClr val="333333"/>
                </a:solidFill>
                <a:latin typeface="Helvetica Neue"/>
                <a:ea typeface="Helvetica Neue"/>
                <a:cs typeface="Helvetica Neue"/>
                <a:sym typeface="Helvetica Neue"/>
              </a:defRPr>
            </a:lvl9pPr>
          </a:lstStyle>
          <a:p/>
        </p:txBody>
      </p:sp>
      <p:sp>
        <p:nvSpPr>
          <p:cNvPr id="41" name="Google Shape;41;p11"/>
          <p:cNvSpPr txBox="1"/>
          <p:nvPr>
            <p:ph idx="1" type="body"/>
          </p:nvPr>
        </p:nvSpPr>
        <p:spPr>
          <a:xfrm>
            <a:off x="1792634" y="4025894"/>
            <a:ext cx="5486177" cy="60359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00"/>
              </a:spcBef>
              <a:spcAft>
                <a:spcPts val="0"/>
              </a:spcAft>
              <a:buClr>
                <a:srgbClr val="333333"/>
              </a:buClr>
              <a:buSzPts val="1200"/>
              <a:buFont typeface="Helvetica Neue"/>
              <a:buNone/>
              <a:defRPr b="0" i="0" sz="900" u="none" cap="none" strike="noStrike">
                <a:solidFill>
                  <a:srgbClr val="333333"/>
                </a:solidFill>
                <a:latin typeface="Helvetica Neue"/>
                <a:ea typeface="Helvetica Neue"/>
                <a:cs typeface="Helvetica Neue"/>
                <a:sym typeface="Helvetica Neue"/>
              </a:defRPr>
            </a:lvl1pPr>
            <a:lvl2pPr indent="-228600" lvl="1" marL="914400" marR="0" rtl="0" algn="l">
              <a:lnSpc>
                <a:spcPct val="100000"/>
              </a:lnSpc>
              <a:spcBef>
                <a:spcPts val="300"/>
              </a:spcBef>
              <a:spcAft>
                <a:spcPts val="0"/>
              </a:spcAft>
              <a:buClr>
                <a:srgbClr val="333333"/>
              </a:buClr>
              <a:buSzPts val="1100"/>
              <a:buFont typeface="Helvetica Neue"/>
              <a:buNone/>
              <a:defRPr b="0" i="0" sz="800" u="none" cap="none" strike="noStrike">
                <a:solidFill>
                  <a:srgbClr val="333333"/>
                </a:solidFill>
                <a:latin typeface="Helvetica Neue"/>
                <a:ea typeface="Helvetica Neue"/>
                <a:cs typeface="Helvetica Neue"/>
                <a:sym typeface="Helvetica Neue"/>
              </a:defRPr>
            </a:lvl2pPr>
            <a:lvl3pPr indent="-228600" lvl="2" marL="1371600" marR="0" rtl="0" algn="l">
              <a:lnSpc>
                <a:spcPct val="100000"/>
              </a:lnSpc>
              <a:spcBef>
                <a:spcPts val="300"/>
              </a:spcBef>
              <a:spcAft>
                <a:spcPts val="0"/>
              </a:spcAft>
              <a:buClr>
                <a:srgbClr val="333333"/>
              </a:buClr>
              <a:buSzPts val="1000"/>
              <a:buFont typeface="Merriweather Sans"/>
              <a:buNone/>
              <a:defRPr b="0" i="0" sz="600" u="none" cap="none" strike="noStrike">
                <a:solidFill>
                  <a:srgbClr val="333333"/>
                </a:solidFill>
                <a:latin typeface="Helvetica Neue"/>
                <a:ea typeface="Helvetica Neue"/>
                <a:cs typeface="Helvetica Neue"/>
                <a:sym typeface="Helvetica Neue"/>
              </a:defRPr>
            </a:lvl3pPr>
            <a:lvl4pPr indent="-228600" lvl="3" marL="1828800" marR="0" rtl="0" algn="l">
              <a:lnSpc>
                <a:spcPct val="100000"/>
              </a:lnSpc>
              <a:spcBef>
                <a:spcPts val="300"/>
              </a:spcBef>
              <a:spcAft>
                <a:spcPts val="0"/>
              </a:spcAft>
              <a:buClr>
                <a:srgbClr val="333333"/>
              </a:buClr>
              <a:buSzPts val="900"/>
              <a:buFont typeface="Arial"/>
              <a:buNone/>
              <a:defRPr b="0" i="0" sz="600" u="none" cap="none" strike="noStrike">
                <a:solidFill>
                  <a:srgbClr val="333333"/>
                </a:solidFill>
                <a:latin typeface="Helvetica Neue"/>
                <a:ea typeface="Helvetica Neue"/>
                <a:cs typeface="Helvetica Neue"/>
                <a:sym typeface="Helvetica Neue"/>
              </a:defRPr>
            </a:lvl4pPr>
            <a:lvl5pPr indent="-228600" lvl="4" marL="2286000" marR="0" rtl="0" algn="l">
              <a:lnSpc>
                <a:spcPct val="100000"/>
              </a:lnSpc>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5pPr>
            <a:lvl6pPr indent="-228600" lvl="5" marL="2743200" marR="0" rtl="0" algn="l">
              <a:lnSpc>
                <a:spcPct val="100000"/>
              </a:lnSpc>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6pPr>
            <a:lvl7pPr indent="-228600" lvl="6" marL="3200400" marR="0" rtl="0" algn="l">
              <a:lnSpc>
                <a:spcPct val="100000"/>
              </a:lnSpc>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7pPr>
            <a:lvl8pPr indent="-228600" lvl="7" marL="3657600" marR="0" rtl="0" algn="l">
              <a:lnSpc>
                <a:spcPct val="100000"/>
              </a:lnSpc>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8pPr>
            <a:lvl9pPr indent="-228600" lvl="8" marL="4114800" marR="0" rtl="0" algn="l">
              <a:lnSpc>
                <a:spcPct val="100000"/>
              </a:lnSpc>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2" name="Shape 42"/>
        <p:cNvGrpSpPr/>
        <p:nvPr/>
      </p:nvGrpSpPr>
      <p:grpSpPr>
        <a:xfrm>
          <a:off x="0" y="0"/>
          <a:ext cx="0" cy="0"/>
          <a:chOff x="0" y="0"/>
          <a:chExt cx="0" cy="0"/>
        </a:xfrm>
      </p:grpSpPr>
      <p:sp>
        <p:nvSpPr>
          <p:cNvPr id="43" name="Google Shape;43;p12"/>
          <p:cNvSpPr txBox="1"/>
          <p:nvPr>
            <p:ph type="title"/>
          </p:nvPr>
        </p:nvSpPr>
        <p:spPr>
          <a:xfrm>
            <a:off x="401835" y="120550"/>
            <a:ext cx="3571875" cy="736699"/>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9pPr>
          </a:lstStyle>
          <a:p/>
        </p:txBody>
      </p:sp>
      <p:sp>
        <p:nvSpPr>
          <p:cNvPr id="44" name="Google Shape;44;p12"/>
          <p:cNvSpPr txBox="1"/>
          <p:nvPr>
            <p:ph idx="1" type="body"/>
          </p:nvPr>
        </p:nvSpPr>
        <p:spPr>
          <a:xfrm rot="5400000">
            <a:off x="456530" y="1170905"/>
            <a:ext cx="3462486" cy="3571875"/>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300"/>
              </a:spcBef>
              <a:spcAft>
                <a:spcPts val="0"/>
              </a:spcAft>
              <a:buClr>
                <a:srgbClr val="333333"/>
              </a:buClr>
              <a:buSzPts val="1200"/>
              <a:buFont typeface="Helvetica Neue"/>
              <a:buChar char="•"/>
              <a:defRPr b="0" i="0" sz="1500" u="none" cap="none" strike="noStrike">
                <a:solidFill>
                  <a:srgbClr val="333333"/>
                </a:solidFill>
                <a:latin typeface="Helvetica Neue"/>
                <a:ea typeface="Helvetica Neue"/>
                <a:cs typeface="Helvetica Neue"/>
                <a:sym typeface="Helvetica Neue"/>
              </a:defRPr>
            </a:lvl1pPr>
            <a:lvl2pPr indent="-298449" lvl="1" marL="914400" marR="0" rtl="0" algn="l">
              <a:lnSpc>
                <a:spcPct val="100000"/>
              </a:lnSpc>
              <a:spcBef>
                <a:spcPts val="300"/>
              </a:spcBef>
              <a:spcAft>
                <a:spcPts val="0"/>
              </a:spcAft>
              <a:buClr>
                <a:srgbClr val="333333"/>
              </a:buClr>
              <a:buSzPts val="1100"/>
              <a:buFont typeface="Helvetica Neue"/>
              <a:buChar char="-"/>
              <a:defRPr b="0" i="0" sz="1400" u="none" cap="none" strike="noStrike">
                <a:solidFill>
                  <a:srgbClr val="333333"/>
                </a:solidFill>
                <a:latin typeface="Helvetica Neue"/>
                <a:ea typeface="Helvetica Neue"/>
                <a:cs typeface="Helvetica Neue"/>
                <a:sym typeface="Helvetica Neue"/>
              </a:defRPr>
            </a:lvl2pPr>
            <a:lvl3pPr indent="-292099" lvl="2" marL="1371600" marR="0" rtl="0" algn="l">
              <a:lnSpc>
                <a:spcPct val="100000"/>
              </a:lnSpc>
              <a:spcBef>
                <a:spcPts val="300"/>
              </a:spcBef>
              <a:spcAft>
                <a:spcPts val="0"/>
              </a:spcAft>
              <a:buClr>
                <a:srgbClr val="333333"/>
              </a:buClr>
              <a:buSzPts val="1000"/>
              <a:buFont typeface="Merriweather Sans"/>
              <a:buChar char="‣"/>
              <a:defRPr b="0" i="0" sz="1300" u="none" cap="none" strike="noStrike">
                <a:solidFill>
                  <a:srgbClr val="333333"/>
                </a:solidFill>
                <a:latin typeface="Helvetica Neue"/>
                <a:ea typeface="Helvetica Neue"/>
                <a:cs typeface="Helvetica Neue"/>
                <a:sym typeface="Helvetica Neue"/>
              </a:defRPr>
            </a:lvl3pPr>
            <a:lvl4pPr indent="-285750" lvl="3" marL="1828800" marR="0" rtl="0" algn="l">
              <a:lnSpc>
                <a:spcPct val="100000"/>
              </a:lnSpc>
              <a:spcBef>
                <a:spcPts val="300"/>
              </a:spcBef>
              <a:spcAft>
                <a:spcPts val="0"/>
              </a:spcAft>
              <a:buClr>
                <a:srgbClr val="333333"/>
              </a:buClr>
              <a:buSzPts val="900"/>
              <a:buFont typeface="Arial"/>
              <a:buChar char="๏"/>
              <a:defRPr b="0" i="0" sz="1200" u="none" cap="none" strike="noStrike">
                <a:solidFill>
                  <a:srgbClr val="333333"/>
                </a:solidFill>
                <a:latin typeface="Helvetica Neue"/>
                <a:ea typeface="Helvetica Neue"/>
                <a:cs typeface="Helvetica Neue"/>
                <a:sym typeface="Helvetica Neue"/>
              </a:defRPr>
            </a:lvl4pPr>
            <a:lvl5pPr indent="-273049" lvl="4" marL="22860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5pPr>
            <a:lvl6pPr indent="-273049" lvl="5" marL="27432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6pPr>
            <a:lvl7pPr indent="-273049" lvl="6" marL="32004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7pPr>
            <a:lvl8pPr indent="-273049" lvl="7" marL="36576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8pPr>
            <a:lvl9pPr indent="-273049" lvl="8" marL="41148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45" name="Shape 45"/>
        <p:cNvGrpSpPr/>
        <p:nvPr/>
      </p:nvGrpSpPr>
      <p:grpSpPr>
        <a:xfrm>
          <a:off x="0" y="0"/>
          <a:ext cx="0" cy="0"/>
          <a:chOff x="0" y="0"/>
          <a:chExt cx="0" cy="0"/>
        </a:xfrm>
      </p:grpSpPr>
      <p:sp>
        <p:nvSpPr>
          <p:cNvPr id="46" name="Google Shape;46;p13"/>
          <p:cNvSpPr txBox="1"/>
          <p:nvPr>
            <p:ph type="title"/>
          </p:nvPr>
        </p:nvSpPr>
        <p:spPr>
          <a:xfrm rot="5400000">
            <a:off x="1243458" y="1957833"/>
            <a:ext cx="4567535" cy="892968"/>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9pPr>
          </a:lstStyle>
          <a:p/>
        </p:txBody>
      </p:sp>
      <p:sp>
        <p:nvSpPr>
          <p:cNvPr id="47" name="Google Shape;47;p13"/>
          <p:cNvSpPr txBox="1"/>
          <p:nvPr>
            <p:ph idx="1" type="body"/>
          </p:nvPr>
        </p:nvSpPr>
        <p:spPr>
          <a:xfrm rot="5400000">
            <a:off x="-596056" y="1118443"/>
            <a:ext cx="4567535" cy="257175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300"/>
              </a:spcBef>
              <a:spcAft>
                <a:spcPts val="0"/>
              </a:spcAft>
              <a:buClr>
                <a:srgbClr val="333333"/>
              </a:buClr>
              <a:buSzPts val="1200"/>
              <a:buFont typeface="Helvetica Neue"/>
              <a:buChar char="•"/>
              <a:defRPr b="0" i="0" sz="1500" u="none" cap="none" strike="noStrike">
                <a:solidFill>
                  <a:srgbClr val="333333"/>
                </a:solidFill>
                <a:latin typeface="Helvetica Neue"/>
                <a:ea typeface="Helvetica Neue"/>
                <a:cs typeface="Helvetica Neue"/>
                <a:sym typeface="Helvetica Neue"/>
              </a:defRPr>
            </a:lvl1pPr>
            <a:lvl2pPr indent="-298449" lvl="1" marL="914400" marR="0" rtl="0" algn="l">
              <a:lnSpc>
                <a:spcPct val="100000"/>
              </a:lnSpc>
              <a:spcBef>
                <a:spcPts val="300"/>
              </a:spcBef>
              <a:spcAft>
                <a:spcPts val="0"/>
              </a:spcAft>
              <a:buClr>
                <a:srgbClr val="333333"/>
              </a:buClr>
              <a:buSzPts val="1100"/>
              <a:buFont typeface="Helvetica Neue"/>
              <a:buChar char="-"/>
              <a:defRPr b="0" i="0" sz="1400" u="none" cap="none" strike="noStrike">
                <a:solidFill>
                  <a:srgbClr val="333333"/>
                </a:solidFill>
                <a:latin typeface="Helvetica Neue"/>
                <a:ea typeface="Helvetica Neue"/>
                <a:cs typeface="Helvetica Neue"/>
                <a:sym typeface="Helvetica Neue"/>
              </a:defRPr>
            </a:lvl2pPr>
            <a:lvl3pPr indent="-292099" lvl="2" marL="1371600" marR="0" rtl="0" algn="l">
              <a:lnSpc>
                <a:spcPct val="100000"/>
              </a:lnSpc>
              <a:spcBef>
                <a:spcPts val="300"/>
              </a:spcBef>
              <a:spcAft>
                <a:spcPts val="0"/>
              </a:spcAft>
              <a:buClr>
                <a:srgbClr val="333333"/>
              </a:buClr>
              <a:buSzPts val="1000"/>
              <a:buFont typeface="Merriweather Sans"/>
              <a:buChar char="‣"/>
              <a:defRPr b="0" i="0" sz="1300" u="none" cap="none" strike="noStrike">
                <a:solidFill>
                  <a:srgbClr val="333333"/>
                </a:solidFill>
                <a:latin typeface="Helvetica Neue"/>
                <a:ea typeface="Helvetica Neue"/>
                <a:cs typeface="Helvetica Neue"/>
                <a:sym typeface="Helvetica Neue"/>
              </a:defRPr>
            </a:lvl3pPr>
            <a:lvl4pPr indent="-285750" lvl="3" marL="1828800" marR="0" rtl="0" algn="l">
              <a:lnSpc>
                <a:spcPct val="100000"/>
              </a:lnSpc>
              <a:spcBef>
                <a:spcPts val="300"/>
              </a:spcBef>
              <a:spcAft>
                <a:spcPts val="0"/>
              </a:spcAft>
              <a:buClr>
                <a:srgbClr val="333333"/>
              </a:buClr>
              <a:buSzPts val="900"/>
              <a:buFont typeface="Arial"/>
              <a:buChar char="๏"/>
              <a:defRPr b="0" i="0" sz="1200" u="none" cap="none" strike="noStrike">
                <a:solidFill>
                  <a:srgbClr val="333333"/>
                </a:solidFill>
                <a:latin typeface="Helvetica Neue"/>
                <a:ea typeface="Helvetica Neue"/>
                <a:cs typeface="Helvetica Neue"/>
                <a:sym typeface="Helvetica Neue"/>
              </a:defRPr>
            </a:lvl4pPr>
            <a:lvl5pPr indent="-273049" lvl="4" marL="22860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5pPr>
            <a:lvl6pPr indent="-273049" lvl="5" marL="27432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6pPr>
            <a:lvl7pPr indent="-273049" lvl="6" marL="32004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7pPr>
            <a:lvl8pPr indent="-273049" lvl="7" marL="36576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8pPr>
            <a:lvl9pPr indent="-273049" lvl="8" marL="41148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bg>
      <p:bgPr>
        <a:solidFill>
          <a:srgbClr val="FFFFFF"/>
        </a:solidFill>
      </p:bgPr>
    </p:bg>
    <p:spTree>
      <p:nvGrpSpPr>
        <p:cNvPr id="12" name="Shape 12"/>
        <p:cNvGrpSpPr/>
        <p:nvPr/>
      </p:nvGrpSpPr>
      <p:grpSpPr>
        <a:xfrm>
          <a:off x="0" y="0"/>
          <a:ext cx="0" cy="0"/>
          <a:chOff x="0" y="0"/>
          <a:chExt cx="0" cy="0"/>
        </a:xfrm>
      </p:grpSpPr>
      <p:sp>
        <p:nvSpPr>
          <p:cNvPr id="13" name="Google Shape;13;p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FFFFF"/>
              </a:buClr>
              <a:buFont typeface="Arial"/>
              <a:buNone/>
              <a:defRPr b="0" i="0" sz="100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FFFFFF"/>
              </a:buClr>
              <a:buFont typeface="Arial"/>
              <a:buNone/>
              <a:defRPr b="0" i="0" sz="100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FFFFFF"/>
              </a:buClr>
              <a:buFont typeface="Arial"/>
              <a:buNone/>
              <a:defRPr b="0" i="0" sz="100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FFFFFF"/>
              </a:buClr>
              <a:buFont typeface="Arial"/>
              <a:buNone/>
              <a:defRPr b="0" i="0" sz="100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FFFFFF"/>
              </a:buClr>
              <a:buFont typeface="Arial"/>
              <a:buNone/>
              <a:defRPr b="0" i="0" sz="100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FFFFFF"/>
              </a:buClr>
              <a:buFont typeface="Arial"/>
              <a:buNone/>
              <a:defRPr b="0" i="0" sz="100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FFFFFF"/>
              </a:buClr>
              <a:buFont typeface="Arial"/>
              <a:buNone/>
              <a:defRPr b="0" i="0" sz="100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FFFFFF"/>
              </a:buClr>
              <a:buFont typeface="Arial"/>
              <a:buNone/>
              <a:defRPr b="0" i="0" sz="100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FFFFFF"/>
              </a:buClr>
              <a:buFont typeface="Arial"/>
              <a:buNone/>
              <a:defRPr b="0" i="0" sz="10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685353" y="1598135"/>
            <a:ext cx="7773293" cy="1102537"/>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9pPr>
          </a:lstStyle>
          <a:p/>
        </p:txBody>
      </p:sp>
      <p:sp>
        <p:nvSpPr>
          <p:cNvPr id="17" name="Google Shape;17;p4"/>
          <p:cNvSpPr txBox="1"/>
          <p:nvPr>
            <p:ph idx="1" type="subTitle"/>
          </p:nvPr>
        </p:nvSpPr>
        <p:spPr>
          <a:xfrm>
            <a:off x="1371823" y="2914984"/>
            <a:ext cx="6400353" cy="1314338"/>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300"/>
              </a:spcBef>
              <a:spcAft>
                <a:spcPts val="0"/>
              </a:spcAft>
              <a:buClr>
                <a:srgbClr val="333333"/>
              </a:buClr>
              <a:buSzPts val="1200"/>
              <a:buFont typeface="Helvetica Neue"/>
              <a:buNone/>
              <a:defRPr b="0" i="0" sz="1500" u="none" cap="none" strike="noStrike">
                <a:solidFill>
                  <a:srgbClr val="333333"/>
                </a:solidFill>
                <a:latin typeface="Helvetica Neue"/>
                <a:ea typeface="Helvetica Neue"/>
                <a:cs typeface="Helvetica Neue"/>
                <a:sym typeface="Helvetica Neue"/>
              </a:defRPr>
            </a:lvl1pPr>
            <a:lvl2pPr indent="0" lvl="1" marL="292100" marR="0" rtl="0" algn="ctr">
              <a:lnSpc>
                <a:spcPct val="100000"/>
              </a:lnSpc>
              <a:spcBef>
                <a:spcPts val="300"/>
              </a:spcBef>
              <a:spcAft>
                <a:spcPts val="0"/>
              </a:spcAft>
              <a:buClr>
                <a:srgbClr val="333333"/>
              </a:buClr>
              <a:buSzPts val="1100"/>
              <a:buFont typeface="Helvetica Neue"/>
              <a:buNone/>
              <a:defRPr b="0" i="0" sz="1400" u="none" cap="none" strike="noStrike">
                <a:solidFill>
                  <a:srgbClr val="333333"/>
                </a:solidFill>
                <a:latin typeface="Helvetica Neue"/>
                <a:ea typeface="Helvetica Neue"/>
                <a:cs typeface="Helvetica Neue"/>
                <a:sym typeface="Helvetica Neue"/>
              </a:defRPr>
            </a:lvl2pPr>
            <a:lvl3pPr indent="0" lvl="2" marL="584200" marR="0" rtl="0" algn="ctr">
              <a:lnSpc>
                <a:spcPct val="100000"/>
              </a:lnSpc>
              <a:spcBef>
                <a:spcPts val="300"/>
              </a:spcBef>
              <a:spcAft>
                <a:spcPts val="0"/>
              </a:spcAft>
              <a:buClr>
                <a:srgbClr val="333333"/>
              </a:buClr>
              <a:buSzPts val="1000"/>
              <a:buFont typeface="Merriweather Sans"/>
              <a:buNone/>
              <a:defRPr b="0" i="0" sz="1300" u="none" cap="none" strike="noStrike">
                <a:solidFill>
                  <a:srgbClr val="333333"/>
                </a:solidFill>
                <a:latin typeface="Helvetica Neue"/>
                <a:ea typeface="Helvetica Neue"/>
                <a:cs typeface="Helvetica Neue"/>
                <a:sym typeface="Helvetica Neue"/>
              </a:defRPr>
            </a:lvl3pPr>
            <a:lvl4pPr indent="0" lvl="3" marL="889000" marR="0" rtl="0" algn="ctr">
              <a:lnSpc>
                <a:spcPct val="100000"/>
              </a:lnSpc>
              <a:spcBef>
                <a:spcPts val="300"/>
              </a:spcBef>
              <a:spcAft>
                <a:spcPts val="0"/>
              </a:spcAft>
              <a:buClr>
                <a:srgbClr val="333333"/>
              </a:buClr>
              <a:buSzPts val="900"/>
              <a:buFont typeface="Arial"/>
              <a:buNone/>
              <a:defRPr b="0" i="0" sz="1200" u="none" cap="none" strike="noStrike">
                <a:solidFill>
                  <a:srgbClr val="333333"/>
                </a:solidFill>
                <a:latin typeface="Helvetica Neue"/>
                <a:ea typeface="Helvetica Neue"/>
                <a:cs typeface="Helvetica Neue"/>
                <a:sym typeface="Helvetica Neue"/>
              </a:defRPr>
            </a:lvl4pPr>
            <a:lvl5pPr indent="0" lvl="4" marL="1181100" marR="0" rtl="0" algn="ctr">
              <a:lnSpc>
                <a:spcPct val="100000"/>
              </a:lnSpc>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5pPr>
            <a:lvl6pPr indent="0" lvl="5" marL="1473200" marR="0" rtl="0" algn="ctr">
              <a:lnSpc>
                <a:spcPct val="100000"/>
              </a:lnSpc>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6pPr>
            <a:lvl7pPr indent="0" lvl="6" marL="1765300" marR="0" rtl="0" algn="ctr">
              <a:lnSpc>
                <a:spcPct val="100000"/>
              </a:lnSpc>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7pPr>
            <a:lvl8pPr indent="0" lvl="7" marL="2057400" marR="0" rtl="0" algn="ctr">
              <a:lnSpc>
                <a:spcPct val="100000"/>
              </a:lnSpc>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8pPr>
            <a:lvl9pPr indent="0" lvl="8" marL="2362200" marR="0" rtl="0" algn="ctr">
              <a:lnSpc>
                <a:spcPct val="100000"/>
              </a:lnSpc>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 name="Shape 18"/>
        <p:cNvGrpSpPr/>
        <p:nvPr/>
      </p:nvGrpSpPr>
      <p:grpSpPr>
        <a:xfrm>
          <a:off x="0" y="0"/>
          <a:ext cx="0" cy="0"/>
          <a:chOff x="0" y="0"/>
          <a:chExt cx="0" cy="0"/>
        </a:xfrm>
      </p:grpSpPr>
      <p:sp>
        <p:nvSpPr>
          <p:cNvPr id="19" name="Google Shape;19;p5"/>
          <p:cNvSpPr txBox="1"/>
          <p:nvPr>
            <p:ph type="title"/>
          </p:nvPr>
        </p:nvSpPr>
        <p:spPr>
          <a:xfrm>
            <a:off x="722188" y="3305100"/>
            <a:ext cx="7772176" cy="1021333"/>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46166B"/>
              </a:buClr>
              <a:buSzPts val="1400"/>
              <a:buFont typeface="Helvetica Neue"/>
              <a:buNone/>
              <a:defRPr b="1" i="0" sz="26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9pPr>
          </a:lstStyle>
          <a:p/>
        </p:txBody>
      </p:sp>
      <p:sp>
        <p:nvSpPr>
          <p:cNvPr id="20" name="Google Shape;20;p5"/>
          <p:cNvSpPr txBox="1"/>
          <p:nvPr>
            <p:ph idx="1" type="body"/>
          </p:nvPr>
        </p:nvSpPr>
        <p:spPr>
          <a:xfrm>
            <a:off x="722188" y="2179959"/>
            <a:ext cx="7772176" cy="1125140"/>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300"/>
              </a:spcBef>
              <a:spcAft>
                <a:spcPts val="0"/>
              </a:spcAft>
              <a:buClr>
                <a:srgbClr val="333333"/>
              </a:buClr>
              <a:buSzPts val="1200"/>
              <a:buFont typeface="Helvetica Neue"/>
              <a:buNone/>
              <a:defRPr b="0" i="0" sz="1300" u="none" cap="none" strike="noStrike">
                <a:solidFill>
                  <a:srgbClr val="333333"/>
                </a:solidFill>
                <a:latin typeface="Helvetica Neue"/>
                <a:ea typeface="Helvetica Neue"/>
                <a:cs typeface="Helvetica Neue"/>
                <a:sym typeface="Helvetica Neue"/>
              </a:defRPr>
            </a:lvl1pPr>
            <a:lvl2pPr indent="-228600" lvl="1" marL="914400" marR="0" rtl="0" algn="l">
              <a:lnSpc>
                <a:spcPct val="100000"/>
              </a:lnSpc>
              <a:spcBef>
                <a:spcPts val="300"/>
              </a:spcBef>
              <a:spcAft>
                <a:spcPts val="0"/>
              </a:spcAft>
              <a:buClr>
                <a:srgbClr val="333333"/>
              </a:buClr>
              <a:buSzPts val="1100"/>
              <a:buFont typeface="Helvetica Neue"/>
              <a:buNone/>
              <a:defRPr b="0" i="0" sz="1200" u="none" cap="none" strike="noStrike">
                <a:solidFill>
                  <a:srgbClr val="333333"/>
                </a:solidFill>
                <a:latin typeface="Helvetica Neue"/>
                <a:ea typeface="Helvetica Neue"/>
                <a:cs typeface="Helvetica Neue"/>
                <a:sym typeface="Helvetica Neue"/>
              </a:defRPr>
            </a:lvl2pPr>
            <a:lvl3pPr indent="-228600" lvl="2" marL="1371600" marR="0" rtl="0" algn="l">
              <a:lnSpc>
                <a:spcPct val="100000"/>
              </a:lnSpc>
              <a:spcBef>
                <a:spcPts val="300"/>
              </a:spcBef>
              <a:spcAft>
                <a:spcPts val="0"/>
              </a:spcAft>
              <a:buClr>
                <a:srgbClr val="333333"/>
              </a:buClr>
              <a:buSzPts val="1000"/>
              <a:buFont typeface="Merriweather Sans"/>
              <a:buNone/>
              <a:defRPr b="0" i="0" sz="1000" u="none" cap="none" strike="noStrike">
                <a:solidFill>
                  <a:srgbClr val="333333"/>
                </a:solidFill>
                <a:latin typeface="Helvetica Neue"/>
                <a:ea typeface="Helvetica Neue"/>
                <a:cs typeface="Helvetica Neue"/>
                <a:sym typeface="Helvetica Neue"/>
              </a:defRPr>
            </a:lvl3pPr>
            <a:lvl4pPr indent="-228600" lvl="3" marL="1828800" marR="0" rtl="0" algn="l">
              <a:lnSpc>
                <a:spcPct val="100000"/>
              </a:lnSpc>
              <a:spcBef>
                <a:spcPts val="300"/>
              </a:spcBef>
              <a:spcAft>
                <a:spcPts val="0"/>
              </a:spcAft>
              <a:buClr>
                <a:srgbClr val="333333"/>
              </a:buClr>
              <a:buSzPts val="900"/>
              <a:buFont typeface="Arial"/>
              <a:buNone/>
              <a:defRPr b="0" i="0" sz="900" u="none" cap="none" strike="noStrike">
                <a:solidFill>
                  <a:srgbClr val="333333"/>
                </a:solidFill>
                <a:latin typeface="Helvetica Neue"/>
                <a:ea typeface="Helvetica Neue"/>
                <a:cs typeface="Helvetica Neue"/>
                <a:sym typeface="Helvetica Neue"/>
              </a:defRPr>
            </a:lvl4pPr>
            <a:lvl5pPr indent="-228600" lvl="4" marL="2286000" marR="0" rtl="0" algn="l">
              <a:lnSpc>
                <a:spcPct val="100000"/>
              </a:lnSpc>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5pPr>
            <a:lvl6pPr indent="-228600" lvl="5" marL="2743200" marR="0" rtl="0" algn="l">
              <a:lnSpc>
                <a:spcPct val="100000"/>
              </a:lnSpc>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6pPr>
            <a:lvl7pPr indent="-228600" lvl="6" marL="3200400" marR="0" rtl="0" algn="l">
              <a:lnSpc>
                <a:spcPct val="100000"/>
              </a:lnSpc>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7pPr>
            <a:lvl8pPr indent="-228600" lvl="7" marL="3657600" marR="0" rtl="0" algn="l">
              <a:lnSpc>
                <a:spcPct val="100000"/>
              </a:lnSpc>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8pPr>
            <a:lvl9pPr indent="-228600" lvl="8" marL="4114800" marR="0" rtl="0" algn="l">
              <a:lnSpc>
                <a:spcPct val="100000"/>
              </a:lnSpc>
              <a:spcBef>
                <a:spcPts val="300"/>
              </a:spcBef>
              <a:spcAft>
                <a:spcPts val="0"/>
              </a:spcAft>
              <a:buClr>
                <a:srgbClr val="333333"/>
              </a:buClr>
              <a:buSzPts val="700"/>
              <a:buFont typeface="Helvetica Neue"/>
              <a:buNone/>
              <a:defRPr b="0" i="0" sz="9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1" name="Shape 21"/>
        <p:cNvGrpSpPr/>
        <p:nvPr/>
      </p:nvGrpSpPr>
      <p:grpSpPr>
        <a:xfrm>
          <a:off x="0" y="0"/>
          <a:ext cx="0" cy="0"/>
          <a:chOff x="0" y="0"/>
          <a:chExt cx="0" cy="0"/>
        </a:xfrm>
      </p:grpSpPr>
      <p:sp>
        <p:nvSpPr>
          <p:cNvPr id="22" name="Google Shape;22;p6"/>
          <p:cNvSpPr txBox="1"/>
          <p:nvPr>
            <p:ph type="title"/>
          </p:nvPr>
        </p:nvSpPr>
        <p:spPr>
          <a:xfrm>
            <a:off x="401835" y="120550"/>
            <a:ext cx="3571875" cy="736699"/>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9pPr>
          </a:lstStyle>
          <a:p/>
        </p:txBody>
      </p:sp>
      <p:sp>
        <p:nvSpPr>
          <p:cNvPr id="23" name="Google Shape;23;p6"/>
          <p:cNvSpPr txBox="1"/>
          <p:nvPr>
            <p:ph idx="1" type="body"/>
          </p:nvPr>
        </p:nvSpPr>
        <p:spPr>
          <a:xfrm>
            <a:off x="401835" y="1225599"/>
            <a:ext cx="1732359" cy="3462486"/>
          </a:xfrm>
          <a:prstGeom prst="rect">
            <a:avLst/>
          </a:prstGeom>
          <a:noFill/>
          <a:ln>
            <a:noFill/>
          </a:ln>
        </p:spPr>
        <p:txBody>
          <a:bodyPr anchorCtr="0" anchor="t" bIns="91425" lIns="91425" spcFirstLastPara="1" rIns="91425" wrap="square" tIns="91425">
            <a:noAutofit/>
          </a:bodyPr>
          <a:lstStyle>
            <a:lvl1pPr indent="-317499" lvl="0" marL="457200" marR="0" rtl="0" algn="l">
              <a:lnSpc>
                <a:spcPct val="100000"/>
              </a:lnSpc>
              <a:spcBef>
                <a:spcPts val="300"/>
              </a:spcBef>
              <a:spcAft>
                <a:spcPts val="0"/>
              </a:spcAft>
              <a:buClr>
                <a:srgbClr val="333333"/>
              </a:buClr>
              <a:buSzPts val="1400"/>
              <a:buFont typeface="Helvetica Neue"/>
              <a:buChar char="•"/>
              <a:defRPr b="0" i="0" sz="1800" u="none" cap="none" strike="noStrike">
                <a:solidFill>
                  <a:srgbClr val="333333"/>
                </a:solidFill>
                <a:latin typeface="Helvetica Neue"/>
                <a:ea typeface="Helvetica Neue"/>
                <a:cs typeface="Helvetica Neue"/>
                <a:sym typeface="Helvetica Neue"/>
              </a:defRPr>
            </a:lvl1pPr>
            <a:lvl2pPr indent="-304800" lvl="1" marL="914400" marR="0" rtl="0" algn="l">
              <a:lnSpc>
                <a:spcPct val="100000"/>
              </a:lnSpc>
              <a:spcBef>
                <a:spcPts val="300"/>
              </a:spcBef>
              <a:spcAft>
                <a:spcPts val="0"/>
              </a:spcAft>
              <a:buClr>
                <a:srgbClr val="333333"/>
              </a:buClr>
              <a:buSzPts val="1200"/>
              <a:buFont typeface="Helvetica Neue"/>
              <a:buChar char="-"/>
              <a:defRPr b="0" i="0" sz="1500" u="none" cap="none" strike="noStrike">
                <a:solidFill>
                  <a:srgbClr val="333333"/>
                </a:solidFill>
                <a:latin typeface="Helvetica Neue"/>
                <a:ea typeface="Helvetica Neue"/>
                <a:cs typeface="Helvetica Neue"/>
                <a:sym typeface="Helvetica Neue"/>
              </a:defRPr>
            </a:lvl2pPr>
            <a:lvl3pPr indent="-292099" lvl="2" marL="1371600" marR="0" rtl="0" algn="l">
              <a:lnSpc>
                <a:spcPct val="100000"/>
              </a:lnSpc>
              <a:spcBef>
                <a:spcPts val="300"/>
              </a:spcBef>
              <a:spcAft>
                <a:spcPts val="0"/>
              </a:spcAft>
              <a:buClr>
                <a:srgbClr val="333333"/>
              </a:buClr>
              <a:buSzPts val="1000"/>
              <a:buFont typeface="Merriweather Sans"/>
              <a:buChar char="‣"/>
              <a:defRPr b="0" i="0" sz="1300" u="none" cap="none" strike="noStrike">
                <a:solidFill>
                  <a:srgbClr val="333333"/>
                </a:solidFill>
                <a:latin typeface="Helvetica Neue"/>
                <a:ea typeface="Helvetica Neue"/>
                <a:cs typeface="Helvetica Neue"/>
                <a:sym typeface="Helvetica Neue"/>
              </a:defRPr>
            </a:lvl3pPr>
            <a:lvl4pPr indent="-285750" lvl="3" marL="1828800" marR="0" rtl="0" algn="l">
              <a:lnSpc>
                <a:spcPct val="100000"/>
              </a:lnSpc>
              <a:spcBef>
                <a:spcPts val="300"/>
              </a:spcBef>
              <a:spcAft>
                <a:spcPts val="0"/>
              </a:spcAft>
              <a:buClr>
                <a:srgbClr val="333333"/>
              </a:buClr>
              <a:buSzPts val="900"/>
              <a:buFont typeface="Arial"/>
              <a:buChar char="๏"/>
              <a:defRPr b="0" i="0" sz="1200" u="none" cap="none" strike="noStrike">
                <a:solidFill>
                  <a:srgbClr val="333333"/>
                </a:solidFill>
                <a:latin typeface="Helvetica Neue"/>
                <a:ea typeface="Helvetica Neue"/>
                <a:cs typeface="Helvetica Neue"/>
                <a:sym typeface="Helvetica Neue"/>
              </a:defRPr>
            </a:lvl4pPr>
            <a:lvl5pPr indent="-285750" lvl="4" marL="2286000" marR="0" rtl="0" algn="l">
              <a:lnSpc>
                <a:spcPct val="100000"/>
              </a:lnSpc>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5pPr>
            <a:lvl6pPr indent="-285750" lvl="5" marL="2743200" marR="0" rtl="0" algn="l">
              <a:lnSpc>
                <a:spcPct val="100000"/>
              </a:lnSpc>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6pPr>
            <a:lvl7pPr indent="-285750" lvl="6" marL="3200400" marR="0" rtl="0" algn="l">
              <a:lnSpc>
                <a:spcPct val="100000"/>
              </a:lnSpc>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7pPr>
            <a:lvl8pPr indent="-285750" lvl="7" marL="3657600" marR="0" rtl="0" algn="l">
              <a:lnSpc>
                <a:spcPct val="100000"/>
              </a:lnSpc>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8pPr>
            <a:lvl9pPr indent="-285750" lvl="8" marL="4114800" marR="0" rtl="0" algn="l">
              <a:lnSpc>
                <a:spcPct val="100000"/>
              </a:lnSpc>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9pPr>
          </a:lstStyle>
          <a:p/>
        </p:txBody>
      </p:sp>
      <p:sp>
        <p:nvSpPr>
          <p:cNvPr id="24" name="Google Shape;24;p6"/>
          <p:cNvSpPr txBox="1"/>
          <p:nvPr>
            <p:ph idx="2" type="body"/>
          </p:nvPr>
        </p:nvSpPr>
        <p:spPr>
          <a:xfrm>
            <a:off x="2241351" y="1225599"/>
            <a:ext cx="1732359" cy="3462486"/>
          </a:xfrm>
          <a:prstGeom prst="rect">
            <a:avLst/>
          </a:prstGeom>
          <a:noFill/>
          <a:ln>
            <a:noFill/>
          </a:ln>
        </p:spPr>
        <p:txBody>
          <a:bodyPr anchorCtr="0" anchor="t" bIns="91425" lIns="91425" spcFirstLastPara="1" rIns="91425" wrap="square" tIns="91425">
            <a:noAutofit/>
          </a:bodyPr>
          <a:lstStyle>
            <a:lvl1pPr indent="-317499" lvl="0" marL="457200" marR="0" rtl="0" algn="l">
              <a:lnSpc>
                <a:spcPct val="100000"/>
              </a:lnSpc>
              <a:spcBef>
                <a:spcPts val="300"/>
              </a:spcBef>
              <a:spcAft>
                <a:spcPts val="0"/>
              </a:spcAft>
              <a:buClr>
                <a:srgbClr val="333333"/>
              </a:buClr>
              <a:buSzPts val="1400"/>
              <a:buFont typeface="Helvetica Neue"/>
              <a:buChar char="•"/>
              <a:defRPr b="0" i="0" sz="1800" u="none" cap="none" strike="noStrike">
                <a:solidFill>
                  <a:srgbClr val="333333"/>
                </a:solidFill>
                <a:latin typeface="Helvetica Neue"/>
                <a:ea typeface="Helvetica Neue"/>
                <a:cs typeface="Helvetica Neue"/>
                <a:sym typeface="Helvetica Neue"/>
              </a:defRPr>
            </a:lvl1pPr>
            <a:lvl2pPr indent="-304800" lvl="1" marL="914400" marR="0" rtl="0" algn="l">
              <a:lnSpc>
                <a:spcPct val="100000"/>
              </a:lnSpc>
              <a:spcBef>
                <a:spcPts val="300"/>
              </a:spcBef>
              <a:spcAft>
                <a:spcPts val="0"/>
              </a:spcAft>
              <a:buClr>
                <a:srgbClr val="333333"/>
              </a:buClr>
              <a:buSzPts val="1200"/>
              <a:buFont typeface="Helvetica Neue"/>
              <a:buChar char="-"/>
              <a:defRPr b="0" i="0" sz="1500" u="none" cap="none" strike="noStrike">
                <a:solidFill>
                  <a:srgbClr val="333333"/>
                </a:solidFill>
                <a:latin typeface="Helvetica Neue"/>
                <a:ea typeface="Helvetica Neue"/>
                <a:cs typeface="Helvetica Neue"/>
                <a:sym typeface="Helvetica Neue"/>
              </a:defRPr>
            </a:lvl2pPr>
            <a:lvl3pPr indent="-292099" lvl="2" marL="1371600" marR="0" rtl="0" algn="l">
              <a:lnSpc>
                <a:spcPct val="100000"/>
              </a:lnSpc>
              <a:spcBef>
                <a:spcPts val="300"/>
              </a:spcBef>
              <a:spcAft>
                <a:spcPts val="0"/>
              </a:spcAft>
              <a:buClr>
                <a:srgbClr val="333333"/>
              </a:buClr>
              <a:buSzPts val="1000"/>
              <a:buFont typeface="Merriweather Sans"/>
              <a:buChar char="‣"/>
              <a:defRPr b="0" i="0" sz="1300" u="none" cap="none" strike="noStrike">
                <a:solidFill>
                  <a:srgbClr val="333333"/>
                </a:solidFill>
                <a:latin typeface="Helvetica Neue"/>
                <a:ea typeface="Helvetica Neue"/>
                <a:cs typeface="Helvetica Neue"/>
                <a:sym typeface="Helvetica Neue"/>
              </a:defRPr>
            </a:lvl3pPr>
            <a:lvl4pPr indent="-285750" lvl="3" marL="1828800" marR="0" rtl="0" algn="l">
              <a:lnSpc>
                <a:spcPct val="100000"/>
              </a:lnSpc>
              <a:spcBef>
                <a:spcPts val="300"/>
              </a:spcBef>
              <a:spcAft>
                <a:spcPts val="0"/>
              </a:spcAft>
              <a:buClr>
                <a:srgbClr val="333333"/>
              </a:buClr>
              <a:buSzPts val="900"/>
              <a:buFont typeface="Arial"/>
              <a:buChar char="๏"/>
              <a:defRPr b="0" i="0" sz="1200" u="none" cap="none" strike="noStrike">
                <a:solidFill>
                  <a:srgbClr val="333333"/>
                </a:solidFill>
                <a:latin typeface="Helvetica Neue"/>
                <a:ea typeface="Helvetica Neue"/>
                <a:cs typeface="Helvetica Neue"/>
                <a:sym typeface="Helvetica Neue"/>
              </a:defRPr>
            </a:lvl4pPr>
            <a:lvl5pPr indent="-285750" lvl="4" marL="2286000" marR="0" rtl="0" algn="l">
              <a:lnSpc>
                <a:spcPct val="100000"/>
              </a:lnSpc>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5pPr>
            <a:lvl6pPr indent="-285750" lvl="5" marL="2743200" marR="0" rtl="0" algn="l">
              <a:lnSpc>
                <a:spcPct val="100000"/>
              </a:lnSpc>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6pPr>
            <a:lvl7pPr indent="-285750" lvl="6" marL="3200400" marR="0" rtl="0" algn="l">
              <a:lnSpc>
                <a:spcPct val="100000"/>
              </a:lnSpc>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7pPr>
            <a:lvl8pPr indent="-285750" lvl="7" marL="3657600" marR="0" rtl="0" algn="l">
              <a:lnSpc>
                <a:spcPct val="100000"/>
              </a:lnSpc>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8pPr>
            <a:lvl9pPr indent="-285750" lvl="8" marL="4114800" marR="0" rtl="0" algn="l">
              <a:lnSpc>
                <a:spcPct val="100000"/>
              </a:lnSpc>
              <a:spcBef>
                <a:spcPts val="300"/>
              </a:spcBef>
              <a:spcAft>
                <a:spcPts val="0"/>
              </a:spcAft>
              <a:buClr>
                <a:srgbClr val="333333"/>
              </a:buClr>
              <a:buSzPts val="900"/>
              <a:buFont typeface="Helvetica Neue"/>
              <a:buChar char="•"/>
              <a:defRPr b="0" i="0" sz="12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5" name="Shape 25"/>
        <p:cNvGrpSpPr/>
        <p:nvPr/>
      </p:nvGrpSpPr>
      <p:grpSpPr>
        <a:xfrm>
          <a:off x="0" y="0"/>
          <a:ext cx="0" cy="0"/>
          <a:chOff x="0" y="0"/>
          <a:chExt cx="0" cy="0"/>
        </a:xfrm>
      </p:grpSpPr>
      <p:sp>
        <p:nvSpPr>
          <p:cNvPr id="26" name="Google Shape;26;p7"/>
          <p:cNvSpPr txBox="1"/>
          <p:nvPr>
            <p:ph type="title"/>
          </p:nvPr>
        </p:nvSpPr>
        <p:spPr>
          <a:xfrm>
            <a:off x="457646" y="205940"/>
            <a:ext cx="8228707" cy="857249"/>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9pPr>
          </a:lstStyle>
          <a:p/>
        </p:txBody>
      </p:sp>
      <p:sp>
        <p:nvSpPr>
          <p:cNvPr id="27" name="Google Shape;27;p7"/>
          <p:cNvSpPr txBox="1"/>
          <p:nvPr>
            <p:ph idx="1" type="body"/>
          </p:nvPr>
        </p:nvSpPr>
        <p:spPr>
          <a:xfrm>
            <a:off x="457646" y="1151092"/>
            <a:ext cx="4039567" cy="479691"/>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300"/>
              </a:spcBef>
              <a:spcAft>
                <a:spcPts val="0"/>
              </a:spcAft>
              <a:buClr>
                <a:srgbClr val="333333"/>
              </a:buClr>
              <a:buSzPts val="1200"/>
              <a:buFont typeface="Helvetica Neue"/>
              <a:buNone/>
              <a:defRPr b="1" i="0" sz="1500" u="none" cap="none" strike="noStrike">
                <a:solidFill>
                  <a:srgbClr val="333333"/>
                </a:solidFill>
                <a:latin typeface="Helvetica Neue"/>
                <a:ea typeface="Helvetica Neue"/>
                <a:cs typeface="Helvetica Neue"/>
                <a:sym typeface="Helvetica Neue"/>
              </a:defRPr>
            </a:lvl1pPr>
            <a:lvl2pPr indent="-228600" lvl="1" marL="914400" marR="0" rtl="0" algn="l">
              <a:lnSpc>
                <a:spcPct val="100000"/>
              </a:lnSpc>
              <a:spcBef>
                <a:spcPts val="300"/>
              </a:spcBef>
              <a:spcAft>
                <a:spcPts val="0"/>
              </a:spcAft>
              <a:buClr>
                <a:srgbClr val="333333"/>
              </a:buClr>
              <a:buSzPts val="1100"/>
              <a:buFont typeface="Helvetica Neue"/>
              <a:buNone/>
              <a:defRPr b="1" i="0" sz="1300" u="none" cap="none" strike="noStrike">
                <a:solidFill>
                  <a:srgbClr val="333333"/>
                </a:solidFill>
                <a:latin typeface="Helvetica Neue"/>
                <a:ea typeface="Helvetica Neue"/>
                <a:cs typeface="Helvetica Neue"/>
                <a:sym typeface="Helvetica Neue"/>
              </a:defRPr>
            </a:lvl2pPr>
            <a:lvl3pPr indent="-228600" lvl="2" marL="1371600" marR="0" rtl="0" algn="l">
              <a:lnSpc>
                <a:spcPct val="100000"/>
              </a:lnSpc>
              <a:spcBef>
                <a:spcPts val="300"/>
              </a:spcBef>
              <a:spcAft>
                <a:spcPts val="0"/>
              </a:spcAft>
              <a:buClr>
                <a:srgbClr val="333333"/>
              </a:buClr>
              <a:buSzPts val="1000"/>
              <a:buFont typeface="Merriweather Sans"/>
              <a:buNone/>
              <a:defRPr b="1" i="0" sz="1200" u="none" cap="none" strike="noStrike">
                <a:solidFill>
                  <a:srgbClr val="333333"/>
                </a:solidFill>
                <a:latin typeface="Helvetica Neue"/>
                <a:ea typeface="Helvetica Neue"/>
                <a:cs typeface="Helvetica Neue"/>
                <a:sym typeface="Helvetica Neue"/>
              </a:defRPr>
            </a:lvl3pPr>
            <a:lvl4pPr indent="-228600" lvl="3" marL="1828800" marR="0" rtl="0" algn="l">
              <a:lnSpc>
                <a:spcPct val="100000"/>
              </a:lnSpc>
              <a:spcBef>
                <a:spcPts val="300"/>
              </a:spcBef>
              <a:spcAft>
                <a:spcPts val="0"/>
              </a:spcAft>
              <a:buClr>
                <a:srgbClr val="333333"/>
              </a:buClr>
              <a:buSzPts val="900"/>
              <a:buFont typeface="Arial"/>
              <a:buNone/>
              <a:defRPr b="1" i="0" sz="1000" u="none" cap="none" strike="noStrike">
                <a:solidFill>
                  <a:srgbClr val="333333"/>
                </a:solidFill>
                <a:latin typeface="Helvetica Neue"/>
                <a:ea typeface="Helvetica Neue"/>
                <a:cs typeface="Helvetica Neue"/>
                <a:sym typeface="Helvetica Neue"/>
              </a:defRPr>
            </a:lvl4pPr>
            <a:lvl5pPr indent="-228600" lvl="4" marL="2286000" marR="0" rtl="0" algn="l">
              <a:lnSpc>
                <a:spcPct val="100000"/>
              </a:lnSpc>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5pPr>
            <a:lvl6pPr indent="-228600" lvl="5" marL="2743200" marR="0" rtl="0" algn="l">
              <a:lnSpc>
                <a:spcPct val="100000"/>
              </a:lnSpc>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6pPr>
            <a:lvl7pPr indent="-228600" lvl="6" marL="3200400" marR="0" rtl="0" algn="l">
              <a:lnSpc>
                <a:spcPct val="100000"/>
              </a:lnSpc>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7pPr>
            <a:lvl8pPr indent="-228600" lvl="7" marL="3657600" marR="0" rtl="0" algn="l">
              <a:lnSpc>
                <a:spcPct val="100000"/>
              </a:lnSpc>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8pPr>
            <a:lvl9pPr indent="-228600" lvl="8" marL="4114800" marR="0" rtl="0" algn="l">
              <a:lnSpc>
                <a:spcPct val="100000"/>
              </a:lnSpc>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9pPr>
          </a:lstStyle>
          <a:p/>
        </p:txBody>
      </p:sp>
      <p:sp>
        <p:nvSpPr>
          <p:cNvPr id="28" name="Google Shape;28;p7"/>
          <p:cNvSpPr txBox="1"/>
          <p:nvPr>
            <p:ph idx="2" type="body"/>
          </p:nvPr>
        </p:nvSpPr>
        <p:spPr>
          <a:xfrm>
            <a:off x="457646" y="1630784"/>
            <a:ext cx="4039567" cy="296354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300"/>
              </a:spcBef>
              <a:spcAft>
                <a:spcPts val="0"/>
              </a:spcAft>
              <a:buClr>
                <a:srgbClr val="333333"/>
              </a:buClr>
              <a:buSzPts val="1200"/>
              <a:buFont typeface="Helvetica Neue"/>
              <a:buChar char="•"/>
              <a:defRPr b="0" i="0" sz="1500" u="none" cap="none" strike="noStrike">
                <a:solidFill>
                  <a:srgbClr val="333333"/>
                </a:solidFill>
                <a:latin typeface="Helvetica Neue"/>
                <a:ea typeface="Helvetica Neue"/>
                <a:cs typeface="Helvetica Neue"/>
                <a:sym typeface="Helvetica Neue"/>
              </a:defRPr>
            </a:lvl1pPr>
            <a:lvl2pPr indent="-292099" lvl="1" marL="914400" marR="0" rtl="0" algn="l">
              <a:lnSpc>
                <a:spcPct val="100000"/>
              </a:lnSpc>
              <a:spcBef>
                <a:spcPts val="300"/>
              </a:spcBef>
              <a:spcAft>
                <a:spcPts val="0"/>
              </a:spcAft>
              <a:buClr>
                <a:srgbClr val="333333"/>
              </a:buClr>
              <a:buSzPts val="1000"/>
              <a:buFont typeface="Helvetica Neue"/>
              <a:buChar char="-"/>
              <a:defRPr b="0" i="0" sz="1300" u="none" cap="none" strike="noStrike">
                <a:solidFill>
                  <a:srgbClr val="333333"/>
                </a:solidFill>
                <a:latin typeface="Helvetica Neue"/>
                <a:ea typeface="Helvetica Neue"/>
                <a:cs typeface="Helvetica Neue"/>
                <a:sym typeface="Helvetica Neue"/>
              </a:defRPr>
            </a:lvl2pPr>
            <a:lvl3pPr indent="-285750" lvl="2" marL="1371600" marR="0" rtl="0" algn="l">
              <a:lnSpc>
                <a:spcPct val="100000"/>
              </a:lnSpc>
              <a:spcBef>
                <a:spcPts val="300"/>
              </a:spcBef>
              <a:spcAft>
                <a:spcPts val="0"/>
              </a:spcAft>
              <a:buClr>
                <a:srgbClr val="333333"/>
              </a:buClr>
              <a:buSzPts val="900"/>
              <a:buFont typeface="Merriweather Sans"/>
              <a:buChar char="‣"/>
              <a:defRPr b="0" i="0" sz="1200" u="none" cap="none" strike="noStrike">
                <a:solidFill>
                  <a:srgbClr val="333333"/>
                </a:solidFill>
                <a:latin typeface="Helvetica Neue"/>
                <a:ea typeface="Helvetica Neue"/>
                <a:cs typeface="Helvetica Neue"/>
                <a:sym typeface="Helvetica Neue"/>
              </a:defRPr>
            </a:lvl3pPr>
            <a:lvl4pPr indent="-279400" lvl="3" marL="1828800" marR="0" rtl="0" algn="l">
              <a:lnSpc>
                <a:spcPct val="100000"/>
              </a:lnSpc>
              <a:spcBef>
                <a:spcPts val="300"/>
              </a:spcBef>
              <a:spcAft>
                <a:spcPts val="0"/>
              </a:spcAft>
              <a:buClr>
                <a:srgbClr val="333333"/>
              </a:buClr>
              <a:buSzPts val="800"/>
              <a:buFont typeface="Arial"/>
              <a:buChar char="๏"/>
              <a:defRPr b="0" i="0" sz="1000" u="none" cap="none" strike="noStrike">
                <a:solidFill>
                  <a:srgbClr val="333333"/>
                </a:solidFill>
                <a:latin typeface="Helvetica Neue"/>
                <a:ea typeface="Helvetica Neue"/>
                <a:cs typeface="Helvetica Neue"/>
                <a:sym typeface="Helvetica Neue"/>
              </a:defRPr>
            </a:lvl4pPr>
            <a:lvl5pPr indent="-279400" lvl="4" marL="2286000" marR="0" rtl="0" algn="l">
              <a:lnSpc>
                <a:spcPct val="100000"/>
              </a:lnSpc>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5pPr>
            <a:lvl6pPr indent="-279400" lvl="5" marL="2743200" marR="0" rtl="0" algn="l">
              <a:lnSpc>
                <a:spcPct val="100000"/>
              </a:lnSpc>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6pPr>
            <a:lvl7pPr indent="-279400" lvl="6" marL="3200400" marR="0" rtl="0" algn="l">
              <a:lnSpc>
                <a:spcPct val="100000"/>
              </a:lnSpc>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7pPr>
            <a:lvl8pPr indent="-279400" lvl="7" marL="3657600" marR="0" rtl="0" algn="l">
              <a:lnSpc>
                <a:spcPct val="100000"/>
              </a:lnSpc>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8pPr>
            <a:lvl9pPr indent="-279400" lvl="8" marL="4114800" marR="0" rtl="0" algn="l">
              <a:lnSpc>
                <a:spcPct val="100000"/>
              </a:lnSpc>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9pPr>
          </a:lstStyle>
          <a:p/>
        </p:txBody>
      </p:sp>
      <p:sp>
        <p:nvSpPr>
          <p:cNvPr id="29" name="Google Shape;29;p7"/>
          <p:cNvSpPr txBox="1"/>
          <p:nvPr>
            <p:ph idx="3" type="body"/>
          </p:nvPr>
        </p:nvSpPr>
        <p:spPr>
          <a:xfrm>
            <a:off x="4644554" y="1151092"/>
            <a:ext cx="4041799" cy="479691"/>
          </a:xfrm>
          <a:prstGeom prst="rect">
            <a:avLst/>
          </a:prstGeom>
          <a:noFill/>
          <a:ln>
            <a:noFill/>
          </a:ln>
        </p:spPr>
        <p:txBody>
          <a:bodyPr anchorCtr="0" anchor="b" bIns="91425" lIns="91425" spcFirstLastPara="1" rIns="91425" wrap="square" tIns="91425">
            <a:noAutofit/>
          </a:bodyPr>
          <a:lstStyle>
            <a:lvl1pPr indent="-228600" lvl="0" marL="457200" marR="0" rtl="0" algn="l">
              <a:lnSpc>
                <a:spcPct val="100000"/>
              </a:lnSpc>
              <a:spcBef>
                <a:spcPts val="300"/>
              </a:spcBef>
              <a:spcAft>
                <a:spcPts val="0"/>
              </a:spcAft>
              <a:buClr>
                <a:srgbClr val="333333"/>
              </a:buClr>
              <a:buSzPts val="1200"/>
              <a:buFont typeface="Helvetica Neue"/>
              <a:buNone/>
              <a:defRPr b="1" i="0" sz="1500" u="none" cap="none" strike="noStrike">
                <a:solidFill>
                  <a:srgbClr val="333333"/>
                </a:solidFill>
                <a:latin typeface="Helvetica Neue"/>
                <a:ea typeface="Helvetica Neue"/>
                <a:cs typeface="Helvetica Neue"/>
                <a:sym typeface="Helvetica Neue"/>
              </a:defRPr>
            </a:lvl1pPr>
            <a:lvl2pPr indent="-228600" lvl="1" marL="914400" marR="0" rtl="0" algn="l">
              <a:lnSpc>
                <a:spcPct val="100000"/>
              </a:lnSpc>
              <a:spcBef>
                <a:spcPts val="300"/>
              </a:spcBef>
              <a:spcAft>
                <a:spcPts val="0"/>
              </a:spcAft>
              <a:buClr>
                <a:srgbClr val="333333"/>
              </a:buClr>
              <a:buSzPts val="1100"/>
              <a:buFont typeface="Helvetica Neue"/>
              <a:buNone/>
              <a:defRPr b="1" i="0" sz="1300" u="none" cap="none" strike="noStrike">
                <a:solidFill>
                  <a:srgbClr val="333333"/>
                </a:solidFill>
                <a:latin typeface="Helvetica Neue"/>
                <a:ea typeface="Helvetica Neue"/>
                <a:cs typeface="Helvetica Neue"/>
                <a:sym typeface="Helvetica Neue"/>
              </a:defRPr>
            </a:lvl2pPr>
            <a:lvl3pPr indent="-228600" lvl="2" marL="1371600" marR="0" rtl="0" algn="l">
              <a:lnSpc>
                <a:spcPct val="100000"/>
              </a:lnSpc>
              <a:spcBef>
                <a:spcPts val="300"/>
              </a:spcBef>
              <a:spcAft>
                <a:spcPts val="0"/>
              </a:spcAft>
              <a:buClr>
                <a:srgbClr val="333333"/>
              </a:buClr>
              <a:buSzPts val="1000"/>
              <a:buFont typeface="Merriweather Sans"/>
              <a:buNone/>
              <a:defRPr b="1" i="0" sz="1200" u="none" cap="none" strike="noStrike">
                <a:solidFill>
                  <a:srgbClr val="333333"/>
                </a:solidFill>
                <a:latin typeface="Helvetica Neue"/>
                <a:ea typeface="Helvetica Neue"/>
                <a:cs typeface="Helvetica Neue"/>
                <a:sym typeface="Helvetica Neue"/>
              </a:defRPr>
            </a:lvl3pPr>
            <a:lvl4pPr indent="-228600" lvl="3" marL="1828800" marR="0" rtl="0" algn="l">
              <a:lnSpc>
                <a:spcPct val="100000"/>
              </a:lnSpc>
              <a:spcBef>
                <a:spcPts val="300"/>
              </a:spcBef>
              <a:spcAft>
                <a:spcPts val="0"/>
              </a:spcAft>
              <a:buClr>
                <a:srgbClr val="333333"/>
              </a:buClr>
              <a:buSzPts val="900"/>
              <a:buFont typeface="Arial"/>
              <a:buNone/>
              <a:defRPr b="1" i="0" sz="1000" u="none" cap="none" strike="noStrike">
                <a:solidFill>
                  <a:srgbClr val="333333"/>
                </a:solidFill>
                <a:latin typeface="Helvetica Neue"/>
                <a:ea typeface="Helvetica Neue"/>
                <a:cs typeface="Helvetica Neue"/>
                <a:sym typeface="Helvetica Neue"/>
              </a:defRPr>
            </a:lvl4pPr>
            <a:lvl5pPr indent="-228600" lvl="4" marL="2286000" marR="0" rtl="0" algn="l">
              <a:lnSpc>
                <a:spcPct val="100000"/>
              </a:lnSpc>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5pPr>
            <a:lvl6pPr indent="-228600" lvl="5" marL="2743200" marR="0" rtl="0" algn="l">
              <a:lnSpc>
                <a:spcPct val="100000"/>
              </a:lnSpc>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6pPr>
            <a:lvl7pPr indent="-228600" lvl="6" marL="3200400" marR="0" rtl="0" algn="l">
              <a:lnSpc>
                <a:spcPct val="100000"/>
              </a:lnSpc>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7pPr>
            <a:lvl8pPr indent="-228600" lvl="7" marL="3657600" marR="0" rtl="0" algn="l">
              <a:lnSpc>
                <a:spcPct val="100000"/>
              </a:lnSpc>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8pPr>
            <a:lvl9pPr indent="-228600" lvl="8" marL="4114800" marR="0" rtl="0" algn="l">
              <a:lnSpc>
                <a:spcPct val="100000"/>
              </a:lnSpc>
              <a:spcBef>
                <a:spcPts val="300"/>
              </a:spcBef>
              <a:spcAft>
                <a:spcPts val="0"/>
              </a:spcAft>
              <a:buClr>
                <a:srgbClr val="333333"/>
              </a:buClr>
              <a:buSzPts val="700"/>
              <a:buFont typeface="Helvetica Neue"/>
              <a:buNone/>
              <a:defRPr b="1" i="0" sz="1000" u="none" cap="none" strike="noStrike">
                <a:solidFill>
                  <a:srgbClr val="333333"/>
                </a:solidFill>
                <a:latin typeface="Helvetica Neue"/>
                <a:ea typeface="Helvetica Neue"/>
                <a:cs typeface="Helvetica Neue"/>
                <a:sym typeface="Helvetica Neue"/>
              </a:defRPr>
            </a:lvl9pPr>
          </a:lstStyle>
          <a:p/>
        </p:txBody>
      </p:sp>
      <p:sp>
        <p:nvSpPr>
          <p:cNvPr id="30" name="Google Shape;30;p7"/>
          <p:cNvSpPr txBox="1"/>
          <p:nvPr>
            <p:ph idx="4" type="body"/>
          </p:nvPr>
        </p:nvSpPr>
        <p:spPr>
          <a:xfrm>
            <a:off x="4644554" y="1630784"/>
            <a:ext cx="4041799" cy="296354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300"/>
              </a:spcBef>
              <a:spcAft>
                <a:spcPts val="0"/>
              </a:spcAft>
              <a:buClr>
                <a:srgbClr val="333333"/>
              </a:buClr>
              <a:buSzPts val="1200"/>
              <a:buFont typeface="Helvetica Neue"/>
              <a:buChar char="•"/>
              <a:defRPr b="0" i="0" sz="1500" u="none" cap="none" strike="noStrike">
                <a:solidFill>
                  <a:srgbClr val="333333"/>
                </a:solidFill>
                <a:latin typeface="Helvetica Neue"/>
                <a:ea typeface="Helvetica Neue"/>
                <a:cs typeface="Helvetica Neue"/>
                <a:sym typeface="Helvetica Neue"/>
              </a:defRPr>
            </a:lvl1pPr>
            <a:lvl2pPr indent="-292099" lvl="1" marL="914400" marR="0" rtl="0" algn="l">
              <a:lnSpc>
                <a:spcPct val="100000"/>
              </a:lnSpc>
              <a:spcBef>
                <a:spcPts val="300"/>
              </a:spcBef>
              <a:spcAft>
                <a:spcPts val="0"/>
              </a:spcAft>
              <a:buClr>
                <a:srgbClr val="333333"/>
              </a:buClr>
              <a:buSzPts val="1000"/>
              <a:buFont typeface="Helvetica Neue"/>
              <a:buChar char="-"/>
              <a:defRPr b="0" i="0" sz="1300" u="none" cap="none" strike="noStrike">
                <a:solidFill>
                  <a:srgbClr val="333333"/>
                </a:solidFill>
                <a:latin typeface="Helvetica Neue"/>
                <a:ea typeface="Helvetica Neue"/>
                <a:cs typeface="Helvetica Neue"/>
                <a:sym typeface="Helvetica Neue"/>
              </a:defRPr>
            </a:lvl2pPr>
            <a:lvl3pPr indent="-285750" lvl="2" marL="1371600" marR="0" rtl="0" algn="l">
              <a:lnSpc>
                <a:spcPct val="100000"/>
              </a:lnSpc>
              <a:spcBef>
                <a:spcPts val="300"/>
              </a:spcBef>
              <a:spcAft>
                <a:spcPts val="0"/>
              </a:spcAft>
              <a:buClr>
                <a:srgbClr val="333333"/>
              </a:buClr>
              <a:buSzPts val="900"/>
              <a:buFont typeface="Merriweather Sans"/>
              <a:buChar char="‣"/>
              <a:defRPr b="0" i="0" sz="1200" u="none" cap="none" strike="noStrike">
                <a:solidFill>
                  <a:srgbClr val="333333"/>
                </a:solidFill>
                <a:latin typeface="Helvetica Neue"/>
                <a:ea typeface="Helvetica Neue"/>
                <a:cs typeface="Helvetica Neue"/>
                <a:sym typeface="Helvetica Neue"/>
              </a:defRPr>
            </a:lvl3pPr>
            <a:lvl4pPr indent="-279400" lvl="3" marL="1828800" marR="0" rtl="0" algn="l">
              <a:lnSpc>
                <a:spcPct val="100000"/>
              </a:lnSpc>
              <a:spcBef>
                <a:spcPts val="300"/>
              </a:spcBef>
              <a:spcAft>
                <a:spcPts val="0"/>
              </a:spcAft>
              <a:buClr>
                <a:srgbClr val="333333"/>
              </a:buClr>
              <a:buSzPts val="800"/>
              <a:buFont typeface="Arial"/>
              <a:buChar char="๏"/>
              <a:defRPr b="0" i="0" sz="1000" u="none" cap="none" strike="noStrike">
                <a:solidFill>
                  <a:srgbClr val="333333"/>
                </a:solidFill>
                <a:latin typeface="Helvetica Neue"/>
                <a:ea typeface="Helvetica Neue"/>
                <a:cs typeface="Helvetica Neue"/>
                <a:sym typeface="Helvetica Neue"/>
              </a:defRPr>
            </a:lvl4pPr>
            <a:lvl5pPr indent="-279400" lvl="4" marL="2286000" marR="0" rtl="0" algn="l">
              <a:lnSpc>
                <a:spcPct val="100000"/>
              </a:lnSpc>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5pPr>
            <a:lvl6pPr indent="-279400" lvl="5" marL="2743200" marR="0" rtl="0" algn="l">
              <a:lnSpc>
                <a:spcPct val="100000"/>
              </a:lnSpc>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6pPr>
            <a:lvl7pPr indent="-279400" lvl="6" marL="3200400" marR="0" rtl="0" algn="l">
              <a:lnSpc>
                <a:spcPct val="100000"/>
              </a:lnSpc>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7pPr>
            <a:lvl8pPr indent="-279400" lvl="7" marL="3657600" marR="0" rtl="0" algn="l">
              <a:lnSpc>
                <a:spcPct val="100000"/>
              </a:lnSpc>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8pPr>
            <a:lvl9pPr indent="-279400" lvl="8" marL="4114800" marR="0" rtl="0" algn="l">
              <a:lnSpc>
                <a:spcPct val="100000"/>
              </a:lnSpc>
              <a:spcBef>
                <a:spcPts val="300"/>
              </a:spcBef>
              <a:spcAft>
                <a:spcPts val="0"/>
              </a:spcAft>
              <a:buClr>
                <a:srgbClr val="333333"/>
              </a:buClr>
              <a:buSzPts val="800"/>
              <a:buFont typeface="Helvetica Neue"/>
              <a:buChar char="•"/>
              <a:defRPr b="0" i="0" sz="10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8"/>
          <p:cNvSpPr txBox="1"/>
          <p:nvPr>
            <p:ph type="title"/>
          </p:nvPr>
        </p:nvSpPr>
        <p:spPr>
          <a:xfrm>
            <a:off x="401835" y="120550"/>
            <a:ext cx="3571875" cy="736699"/>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3" name="Shape 3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4" name="Shape 34"/>
        <p:cNvGrpSpPr/>
        <p:nvPr/>
      </p:nvGrpSpPr>
      <p:grpSpPr>
        <a:xfrm>
          <a:off x="0" y="0"/>
          <a:ext cx="0" cy="0"/>
          <a:chOff x="0" y="0"/>
          <a:chExt cx="0" cy="0"/>
        </a:xfrm>
      </p:grpSpPr>
      <p:sp>
        <p:nvSpPr>
          <p:cNvPr id="35" name="Google Shape;35;p10"/>
          <p:cNvSpPr txBox="1"/>
          <p:nvPr>
            <p:ph type="title"/>
          </p:nvPr>
        </p:nvSpPr>
        <p:spPr>
          <a:xfrm>
            <a:off x="457646" y="205104"/>
            <a:ext cx="3008188" cy="871481"/>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46166B"/>
              </a:buClr>
              <a:buSzPts val="1400"/>
              <a:buFont typeface="Helvetica Neue"/>
              <a:buNone/>
              <a:defRPr b="1" i="0" sz="13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9pPr>
          </a:lstStyle>
          <a:p/>
        </p:txBody>
      </p:sp>
      <p:sp>
        <p:nvSpPr>
          <p:cNvPr id="36" name="Google Shape;36;p10"/>
          <p:cNvSpPr txBox="1"/>
          <p:nvPr>
            <p:ph idx="1" type="body"/>
          </p:nvPr>
        </p:nvSpPr>
        <p:spPr>
          <a:xfrm>
            <a:off x="3575223" y="205104"/>
            <a:ext cx="5111129" cy="4389220"/>
          </a:xfrm>
          <a:prstGeom prst="rect">
            <a:avLst/>
          </a:prstGeom>
          <a:noFill/>
          <a:ln>
            <a:noFill/>
          </a:ln>
        </p:spPr>
        <p:txBody>
          <a:bodyPr anchorCtr="0" anchor="t" bIns="91425" lIns="91425" spcFirstLastPara="1" rIns="91425" wrap="square" tIns="91425">
            <a:noAutofit/>
          </a:bodyPr>
          <a:lstStyle>
            <a:lvl1pPr indent="-323849" lvl="0" marL="457200" marR="0" rtl="0" algn="l">
              <a:lnSpc>
                <a:spcPct val="100000"/>
              </a:lnSpc>
              <a:spcBef>
                <a:spcPts val="300"/>
              </a:spcBef>
              <a:spcAft>
                <a:spcPts val="0"/>
              </a:spcAft>
              <a:buClr>
                <a:srgbClr val="333333"/>
              </a:buClr>
              <a:buSzPts val="1500"/>
              <a:buFont typeface="Helvetica Neue"/>
              <a:buChar char="•"/>
              <a:defRPr b="0" i="0" sz="2100" u="none" cap="none" strike="noStrike">
                <a:solidFill>
                  <a:srgbClr val="333333"/>
                </a:solidFill>
                <a:latin typeface="Helvetica Neue"/>
                <a:ea typeface="Helvetica Neue"/>
                <a:cs typeface="Helvetica Neue"/>
                <a:sym typeface="Helvetica Neue"/>
              </a:defRPr>
            </a:lvl1pPr>
            <a:lvl2pPr indent="-317499" lvl="1" marL="914400" marR="0" rtl="0" algn="l">
              <a:lnSpc>
                <a:spcPct val="100000"/>
              </a:lnSpc>
              <a:spcBef>
                <a:spcPts val="300"/>
              </a:spcBef>
              <a:spcAft>
                <a:spcPts val="0"/>
              </a:spcAft>
              <a:buClr>
                <a:srgbClr val="333333"/>
              </a:buClr>
              <a:buSzPts val="1400"/>
              <a:buFont typeface="Helvetica Neue"/>
              <a:buChar char="-"/>
              <a:defRPr b="0" i="0" sz="1800" u="none" cap="none" strike="noStrike">
                <a:solidFill>
                  <a:srgbClr val="333333"/>
                </a:solidFill>
                <a:latin typeface="Helvetica Neue"/>
                <a:ea typeface="Helvetica Neue"/>
                <a:cs typeface="Helvetica Neue"/>
                <a:sym typeface="Helvetica Neue"/>
              </a:defRPr>
            </a:lvl2pPr>
            <a:lvl3pPr indent="-304800" lvl="2" marL="1371600" marR="0" rtl="0" algn="l">
              <a:lnSpc>
                <a:spcPct val="100000"/>
              </a:lnSpc>
              <a:spcBef>
                <a:spcPts val="300"/>
              </a:spcBef>
              <a:spcAft>
                <a:spcPts val="0"/>
              </a:spcAft>
              <a:buClr>
                <a:srgbClr val="333333"/>
              </a:buClr>
              <a:buSzPts val="1200"/>
              <a:buFont typeface="Merriweather Sans"/>
              <a:buChar char="‣"/>
              <a:defRPr b="0" i="0" sz="1500" u="none" cap="none" strike="noStrike">
                <a:solidFill>
                  <a:srgbClr val="333333"/>
                </a:solidFill>
                <a:latin typeface="Helvetica Neue"/>
                <a:ea typeface="Helvetica Neue"/>
                <a:cs typeface="Helvetica Neue"/>
                <a:sym typeface="Helvetica Neue"/>
              </a:defRPr>
            </a:lvl3pPr>
            <a:lvl4pPr indent="-292099" lvl="3" marL="1828800" marR="0" rtl="0" algn="l">
              <a:lnSpc>
                <a:spcPct val="100000"/>
              </a:lnSpc>
              <a:spcBef>
                <a:spcPts val="300"/>
              </a:spcBef>
              <a:spcAft>
                <a:spcPts val="0"/>
              </a:spcAft>
              <a:buClr>
                <a:srgbClr val="333333"/>
              </a:buClr>
              <a:buSzPts val="1000"/>
              <a:buFont typeface="Arial"/>
              <a:buChar char="๏"/>
              <a:defRPr b="0" i="0" sz="1300" u="none" cap="none" strike="noStrike">
                <a:solidFill>
                  <a:srgbClr val="333333"/>
                </a:solidFill>
                <a:latin typeface="Helvetica Neue"/>
                <a:ea typeface="Helvetica Neue"/>
                <a:cs typeface="Helvetica Neue"/>
                <a:sym typeface="Helvetica Neue"/>
              </a:defRPr>
            </a:lvl4pPr>
            <a:lvl5pPr indent="-292100" lvl="4" marL="2286000" marR="0" rtl="0" algn="l">
              <a:lnSpc>
                <a:spcPct val="100000"/>
              </a:lnSpc>
              <a:spcBef>
                <a:spcPts val="300"/>
              </a:spcBef>
              <a:spcAft>
                <a:spcPts val="0"/>
              </a:spcAft>
              <a:buClr>
                <a:srgbClr val="333333"/>
              </a:buClr>
              <a:buSzPts val="1000"/>
              <a:buFont typeface="Helvetica Neue"/>
              <a:buChar char="•"/>
              <a:defRPr b="0" i="0" sz="1300" u="none" cap="none" strike="noStrike">
                <a:solidFill>
                  <a:srgbClr val="333333"/>
                </a:solidFill>
                <a:latin typeface="Helvetica Neue"/>
                <a:ea typeface="Helvetica Neue"/>
                <a:cs typeface="Helvetica Neue"/>
                <a:sym typeface="Helvetica Neue"/>
              </a:defRPr>
            </a:lvl5pPr>
            <a:lvl6pPr indent="-292100" lvl="5" marL="2743200" marR="0" rtl="0" algn="l">
              <a:lnSpc>
                <a:spcPct val="100000"/>
              </a:lnSpc>
              <a:spcBef>
                <a:spcPts val="300"/>
              </a:spcBef>
              <a:spcAft>
                <a:spcPts val="0"/>
              </a:spcAft>
              <a:buClr>
                <a:srgbClr val="333333"/>
              </a:buClr>
              <a:buSzPts val="1000"/>
              <a:buFont typeface="Helvetica Neue"/>
              <a:buChar char="•"/>
              <a:defRPr b="0" i="0" sz="1300" u="none" cap="none" strike="noStrike">
                <a:solidFill>
                  <a:srgbClr val="333333"/>
                </a:solidFill>
                <a:latin typeface="Helvetica Neue"/>
                <a:ea typeface="Helvetica Neue"/>
                <a:cs typeface="Helvetica Neue"/>
                <a:sym typeface="Helvetica Neue"/>
              </a:defRPr>
            </a:lvl6pPr>
            <a:lvl7pPr indent="-292100" lvl="6" marL="3200400" marR="0" rtl="0" algn="l">
              <a:lnSpc>
                <a:spcPct val="100000"/>
              </a:lnSpc>
              <a:spcBef>
                <a:spcPts val="300"/>
              </a:spcBef>
              <a:spcAft>
                <a:spcPts val="0"/>
              </a:spcAft>
              <a:buClr>
                <a:srgbClr val="333333"/>
              </a:buClr>
              <a:buSzPts val="1000"/>
              <a:buFont typeface="Helvetica Neue"/>
              <a:buChar char="•"/>
              <a:defRPr b="0" i="0" sz="1300" u="none" cap="none" strike="noStrike">
                <a:solidFill>
                  <a:srgbClr val="333333"/>
                </a:solidFill>
                <a:latin typeface="Helvetica Neue"/>
                <a:ea typeface="Helvetica Neue"/>
                <a:cs typeface="Helvetica Neue"/>
                <a:sym typeface="Helvetica Neue"/>
              </a:defRPr>
            </a:lvl7pPr>
            <a:lvl8pPr indent="-292100" lvl="7" marL="3657600" marR="0" rtl="0" algn="l">
              <a:lnSpc>
                <a:spcPct val="100000"/>
              </a:lnSpc>
              <a:spcBef>
                <a:spcPts val="300"/>
              </a:spcBef>
              <a:spcAft>
                <a:spcPts val="0"/>
              </a:spcAft>
              <a:buClr>
                <a:srgbClr val="333333"/>
              </a:buClr>
              <a:buSzPts val="1000"/>
              <a:buFont typeface="Helvetica Neue"/>
              <a:buChar char="•"/>
              <a:defRPr b="0" i="0" sz="1300" u="none" cap="none" strike="noStrike">
                <a:solidFill>
                  <a:srgbClr val="333333"/>
                </a:solidFill>
                <a:latin typeface="Helvetica Neue"/>
                <a:ea typeface="Helvetica Neue"/>
                <a:cs typeface="Helvetica Neue"/>
                <a:sym typeface="Helvetica Neue"/>
              </a:defRPr>
            </a:lvl8pPr>
            <a:lvl9pPr indent="-292100" lvl="8" marL="4114800" marR="0" rtl="0" algn="l">
              <a:lnSpc>
                <a:spcPct val="100000"/>
              </a:lnSpc>
              <a:spcBef>
                <a:spcPts val="300"/>
              </a:spcBef>
              <a:spcAft>
                <a:spcPts val="0"/>
              </a:spcAft>
              <a:buClr>
                <a:srgbClr val="333333"/>
              </a:buClr>
              <a:buSzPts val="1000"/>
              <a:buFont typeface="Helvetica Neue"/>
              <a:buChar char="•"/>
              <a:defRPr b="0" i="0" sz="1300" u="none" cap="none" strike="noStrike">
                <a:solidFill>
                  <a:srgbClr val="333333"/>
                </a:solidFill>
                <a:latin typeface="Helvetica Neue"/>
                <a:ea typeface="Helvetica Neue"/>
                <a:cs typeface="Helvetica Neue"/>
                <a:sym typeface="Helvetica Neue"/>
              </a:defRPr>
            </a:lvl9pPr>
          </a:lstStyle>
          <a:p/>
        </p:txBody>
      </p:sp>
      <p:sp>
        <p:nvSpPr>
          <p:cNvPr id="37" name="Google Shape;37;p10"/>
          <p:cNvSpPr txBox="1"/>
          <p:nvPr>
            <p:ph idx="2" type="body"/>
          </p:nvPr>
        </p:nvSpPr>
        <p:spPr>
          <a:xfrm>
            <a:off x="457646" y="1076585"/>
            <a:ext cx="3008188" cy="351773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00"/>
              </a:spcBef>
              <a:spcAft>
                <a:spcPts val="0"/>
              </a:spcAft>
              <a:buClr>
                <a:srgbClr val="333333"/>
              </a:buClr>
              <a:buSzPts val="1200"/>
              <a:buFont typeface="Helvetica Neue"/>
              <a:buNone/>
              <a:defRPr b="0" i="0" sz="900" u="none" cap="none" strike="noStrike">
                <a:solidFill>
                  <a:srgbClr val="333333"/>
                </a:solidFill>
                <a:latin typeface="Helvetica Neue"/>
                <a:ea typeface="Helvetica Neue"/>
                <a:cs typeface="Helvetica Neue"/>
                <a:sym typeface="Helvetica Neue"/>
              </a:defRPr>
            </a:lvl1pPr>
            <a:lvl2pPr indent="-228600" lvl="1" marL="914400" marR="0" rtl="0" algn="l">
              <a:lnSpc>
                <a:spcPct val="100000"/>
              </a:lnSpc>
              <a:spcBef>
                <a:spcPts val="300"/>
              </a:spcBef>
              <a:spcAft>
                <a:spcPts val="0"/>
              </a:spcAft>
              <a:buClr>
                <a:srgbClr val="333333"/>
              </a:buClr>
              <a:buSzPts val="1100"/>
              <a:buFont typeface="Helvetica Neue"/>
              <a:buNone/>
              <a:defRPr b="0" i="0" sz="800" u="none" cap="none" strike="noStrike">
                <a:solidFill>
                  <a:srgbClr val="333333"/>
                </a:solidFill>
                <a:latin typeface="Helvetica Neue"/>
                <a:ea typeface="Helvetica Neue"/>
                <a:cs typeface="Helvetica Neue"/>
                <a:sym typeface="Helvetica Neue"/>
              </a:defRPr>
            </a:lvl2pPr>
            <a:lvl3pPr indent="-228600" lvl="2" marL="1371600" marR="0" rtl="0" algn="l">
              <a:lnSpc>
                <a:spcPct val="100000"/>
              </a:lnSpc>
              <a:spcBef>
                <a:spcPts val="300"/>
              </a:spcBef>
              <a:spcAft>
                <a:spcPts val="0"/>
              </a:spcAft>
              <a:buClr>
                <a:srgbClr val="333333"/>
              </a:buClr>
              <a:buSzPts val="1000"/>
              <a:buFont typeface="Merriweather Sans"/>
              <a:buNone/>
              <a:defRPr b="0" i="0" sz="600" u="none" cap="none" strike="noStrike">
                <a:solidFill>
                  <a:srgbClr val="333333"/>
                </a:solidFill>
                <a:latin typeface="Helvetica Neue"/>
                <a:ea typeface="Helvetica Neue"/>
                <a:cs typeface="Helvetica Neue"/>
                <a:sym typeface="Helvetica Neue"/>
              </a:defRPr>
            </a:lvl3pPr>
            <a:lvl4pPr indent="-228600" lvl="3" marL="1828800" marR="0" rtl="0" algn="l">
              <a:lnSpc>
                <a:spcPct val="100000"/>
              </a:lnSpc>
              <a:spcBef>
                <a:spcPts val="300"/>
              </a:spcBef>
              <a:spcAft>
                <a:spcPts val="0"/>
              </a:spcAft>
              <a:buClr>
                <a:srgbClr val="333333"/>
              </a:buClr>
              <a:buSzPts val="900"/>
              <a:buFont typeface="Arial"/>
              <a:buNone/>
              <a:defRPr b="0" i="0" sz="600" u="none" cap="none" strike="noStrike">
                <a:solidFill>
                  <a:srgbClr val="333333"/>
                </a:solidFill>
                <a:latin typeface="Helvetica Neue"/>
                <a:ea typeface="Helvetica Neue"/>
                <a:cs typeface="Helvetica Neue"/>
                <a:sym typeface="Helvetica Neue"/>
              </a:defRPr>
            </a:lvl4pPr>
            <a:lvl5pPr indent="-228600" lvl="4" marL="2286000" marR="0" rtl="0" algn="l">
              <a:lnSpc>
                <a:spcPct val="100000"/>
              </a:lnSpc>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5pPr>
            <a:lvl6pPr indent="-228600" lvl="5" marL="2743200" marR="0" rtl="0" algn="l">
              <a:lnSpc>
                <a:spcPct val="100000"/>
              </a:lnSpc>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6pPr>
            <a:lvl7pPr indent="-228600" lvl="6" marL="3200400" marR="0" rtl="0" algn="l">
              <a:lnSpc>
                <a:spcPct val="100000"/>
              </a:lnSpc>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7pPr>
            <a:lvl8pPr indent="-228600" lvl="7" marL="3657600" marR="0" rtl="0" algn="l">
              <a:lnSpc>
                <a:spcPct val="100000"/>
              </a:lnSpc>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8pPr>
            <a:lvl9pPr indent="-228600" lvl="8" marL="4114800" marR="0" rtl="0" algn="l">
              <a:lnSpc>
                <a:spcPct val="100000"/>
              </a:lnSpc>
              <a:spcBef>
                <a:spcPts val="300"/>
              </a:spcBef>
              <a:spcAft>
                <a:spcPts val="0"/>
              </a:spcAft>
              <a:buClr>
                <a:srgbClr val="333333"/>
              </a:buClr>
              <a:buSzPts val="700"/>
              <a:buFont typeface="Helvetica Neue"/>
              <a:buNone/>
              <a:defRPr b="0" i="0" sz="600" u="none" cap="none" strike="noStrike">
                <a:solidFill>
                  <a:srgbClr val="333333"/>
                </a:solidFill>
                <a:latin typeface="Helvetica Neue"/>
                <a:ea typeface="Helvetica Neue"/>
                <a:cs typeface="Helvetica Neue"/>
                <a:sym typeface="Helvetica Neu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401835" y="1225599"/>
            <a:ext cx="3571875" cy="3462486"/>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300"/>
              </a:spcBef>
              <a:spcAft>
                <a:spcPts val="0"/>
              </a:spcAft>
              <a:buClr>
                <a:srgbClr val="333333"/>
              </a:buClr>
              <a:buSzPts val="1200"/>
              <a:buFont typeface="Helvetica Neue"/>
              <a:buChar char="•"/>
              <a:defRPr b="0" i="0" sz="1500" u="none" cap="none" strike="noStrike">
                <a:solidFill>
                  <a:srgbClr val="333333"/>
                </a:solidFill>
                <a:latin typeface="Helvetica Neue"/>
                <a:ea typeface="Helvetica Neue"/>
                <a:cs typeface="Helvetica Neue"/>
                <a:sym typeface="Helvetica Neue"/>
              </a:defRPr>
            </a:lvl1pPr>
            <a:lvl2pPr indent="-298449" lvl="1" marL="914400" marR="0" rtl="0" algn="l">
              <a:lnSpc>
                <a:spcPct val="100000"/>
              </a:lnSpc>
              <a:spcBef>
                <a:spcPts val="300"/>
              </a:spcBef>
              <a:spcAft>
                <a:spcPts val="0"/>
              </a:spcAft>
              <a:buClr>
                <a:srgbClr val="333333"/>
              </a:buClr>
              <a:buSzPts val="1100"/>
              <a:buFont typeface="Helvetica Neue"/>
              <a:buChar char="-"/>
              <a:defRPr b="0" i="0" sz="1400" u="none" cap="none" strike="noStrike">
                <a:solidFill>
                  <a:srgbClr val="333333"/>
                </a:solidFill>
                <a:latin typeface="Helvetica Neue"/>
                <a:ea typeface="Helvetica Neue"/>
                <a:cs typeface="Helvetica Neue"/>
                <a:sym typeface="Helvetica Neue"/>
              </a:defRPr>
            </a:lvl2pPr>
            <a:lvl3pPr indent="-292099" lvl="2" marL="1371600" marR="0" rtl="0" algn="l">
              <a:lnSpc>
                <a:spcPct val="100000"/>
              </a:lnSpc>
              <a:spcBef>
                <a:spcPts val="300"/>
              </a:spcBef>
              <a:spcAft>
                <a:spcPts val="0"/>
              </a:spcAft>
              <a:buClr>
                <a:srgbClr val="333333"/>
              </a:buClr>
              <a:buSzPts val="1000"/>
              <a:buFont typeface="Merriweather Sans"/>
              <a:buChar char="‣"/>
              <a:defRPr b="0" i="0" sz="1300" u="none" cap="none" strike="noStrike">
                <a:solidFill>
                  <a:srgbClr val="333333"/>
                </a:solidFill>
                <a:latin typeface="Helvetica Neue"/>
                <a:ea typeface="Helvetica Neue"/>
                <a:cs typeface="Helvetica Neue"/>
                <a:sym typeface="Helvetica Neue"/>
              </a:defRPr>
            </a:lvl3pPr>
            <a:lvl4pPr indent="-285750" lvl="3" marL="1828800" marR="0" rtl="0" algn="l">
              <a:lnSpc>
                <a:spcPct val="100000"/>
              </a:lnSpc>
              <a:spcBef>
                <a:spcPts val="300"/>
              </a:spcBef>
              <a:spcAft>
                <a:spcPts val="0"/>
              </a:spcAft>
              <a:buClr>
                <a:srgbClr val="333333"/>
              </a:buClr>
              <a:buSzPts val="900"/>
              <a:buFont typeface="Arial"/>
              <a:buChar char="๏"/>
              <a:defRPr b="0" i="0" sz="1200" u="none" cap="none" strike="noStrike">
                <a:solidFill>
                  <a:srgbClr val="333333"/>
                </a:solidFill>
                <a:latin typeface="Helvetica Neue"/>
                <a:ea typeface="Helvetica Neue"/>
                <a:cs typeface="Helvetica Neue"/>
                <a:sym typeface="Helvetica Neue"/>
              </a:defRPr>
            </a:lvl4pPr>
            <a:lvl5pPr indent="-273049" lvl="4" marL="22860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5pPr>
            <a:lvl6pPr indent="-273049" lvl="5" marL="27432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6pPr>
            <a:lvl7pPr indent="-273049" lvl="6" marL="32004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7pPr>
            <a:lvl8pPr indent="-273049" lvl="7" marL="36576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8pPr>
            <a:lvl9pPr indent="-273049" lvl="8" marL="4114800" marR="0" rtl="0" algn="l">
              <a:lnSpc>
                <a:spcPct val="100000"/>
              </a:lnSpc>
              <a:spcBef>
                <a:spcPts val="300"/>
              </a:spcBef>
              <a:spcAft>
                <a:spcPts val="0"/>
              </a:spcAft>
              <a:buClr>
                <a:srgbClr val="333333"/>
              </a:buClr>
              <a:buSzPts val="700"/>
              <a:buFont typeface="Helvetica Neue"/>
              <a:buChar char="•"/>
              <a:defRPr b="0" i="0" sz="900" u="none" cap="none" strike="noStrike">
                <a:solidFill>
                  <a:srgbClr val="333333"/>
                </a:solidFill>
                <a:latin typeface="Helvetica Neue"/>
                <a:ea typeface="Helvetica Neue"/>
                <a:cs typeface="Helvetica Neue"/>
                <a:sym typeface="Helvetica Neue"/>
              </a:defRPr>
            </a:lvl9pPr>
          </a:lstStyle>
          <a:p/>
        </p:txBody>
      </p:sp>
      <p:cxnSp>
        <p:nvCxnSpPr>
          <p:cNvPr id="7" name="Google Shape;7;p1"/>
          <p:cNvCxnSpPr/>
          <p:nvPr/>
        </p:nvCxnSpPr>
        <p:spPr>
          <a:xfrm>
            <a:off x="455414" y="1038076"/>
            <a:ext cx="3428999" cy="0"/>
          </a:xfrm>
          <a:prstGeom prst="straightConnector1">
            <a:avLst/>
          </a:prstGeom>
          <a:noFill/>
          <a:ln cap="flat" cmpd="sng" w="12700">
            <a:solidFill>
              <a:srgbClr val="888888"/>
            </a:solidFill>
            <a:prstDash val="solid"/>
            <a:miter lim="8000"/>
            <a:headEnd len="sm" w="sm" type="none"/>
            <a:tailEnd len="sm" w="sm" type="none"/>
          </a:ln>
        </p:spPr>
      </p:cxnSp>
      <p:sp>
        <p:nvSpPr>
          <p:cNvPr id="8" name="Google Shape;8;p1"/>
          <p:cNvSpPr txBox="1"/>
          <p:nvPr>
            <p:ph type="title"/>
          </p:nvPr>
        </p:nvSpPr>
        <p:spPr>
          <a:xfrm>
            <a:off x="401835" y="120550"/>
            <a:ext cx="3571875" cy="736699"/>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1pPr>
            <a:lvl2pPr indent="0" lvl="1"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2pPr>
            <a:lvl3pPr indent="0" lvl="2"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3pPr>
            <a:lvl4pPr indent="0" lvl="3"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4pPr>
            <a:lvl5pPr indent="0" lvl="4" marL="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5pPr>
            <a:lvl6pPr indent="0" lvl="5" marL="292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6pPr>
            <a:lvl7pPr indent="0" lvl="6" marL="5842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7pPr>
            <a:lvl8pPr indent="0" lvl="7" marL="8890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8pPr>
            <a:lvl9pPr indent="0" lvl="8" marL="1181100" marR="0" rtl="0" algn="l">
              <a:spcBef>
                <a:spcPts val="0"/>
              </a:spcBef>
              <a:spcAft>
                <a:spcPts val="0"/>
              </a:spcAft>
              <a:buClr>
                <a:srgbClr val="46166B"/>
              </a:buClr>
              <a:buSzPts val="1400"/>
              <a:buFont typeface="Helvetica Neue"/>
              <a:buNone/>
              <a:defRPr b="0" i="0" sz="2700" u="none" cap="none" strike="noStrike">
                <a:solidFill>
                  <a:srgbClr val="46166B"/>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0abyDMAzJ_A"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pic>
        <p:nvPicPr>
          <p:cNvPr descr="IMG_2181.JPG" id="53" name="Google Shape;53;p14"/>
          <p:cNvPicPr preferRelativeResize="0"/>
          <p:nvPr/>
        </p:nvPicPr>
        <p:blipFill rotWithShape="1">
          <a:blip r:embed="rId3">
            <a:alphaModFix/>
          </a:blip>
          <a:srcRect b="5778" l="6221" r="5654" t="6091"/>
          <a:stretch/>
        </p:blipFill>
        <p:spPr>
          <a:xfrm>
            <a:off x="0" y="-20112"/>
            <a:ext cx="9179206" cy="5163612"/>
          </a:xfrm>
          <a:prstGeom prst="rect">
            <a:avLst/>
          </a:prstGeom>
          <a:noFill/>
          <a:ln>
            <a:noFill/>
          </a:ln>
        </p:spPr>
      </p:pic>
      <p:pic>
        <p:nvPicPr>
          <p:cNvPr descr="Untitled-1.gif" id="54" name="Google Shape;54;p14"/>
          <p:cNvPicPr preferRelativeResize="0"/>
          <p:nvPr/>
        </p:nvPicPr>
        <p:blipFill rotWithShape="1">
          <a:blip r:embed="rId4">
            <a:alphaModFix/>
          </a:blip>
          <a:srcRect b="0" l="0" r="0" t="0"/>
          <a:stretch/>
        </p:blipFill>
        <p:spPr>
          <a:xfrm>
            <a:off x="955515" y="234652"/>
            <a:ext cx="2196600" cy="1177500"/>
          </a:xfrm>
          <a:prstGeom prst="rect">
            <a:avLst/>
          </a:prstGeom>
          <a:noFill/>
          <a:ln>
            <a:noFill/>
          </a:ln>
        </p:spPr>
      </p:pic>
      <p:sp>
        <p:nvSpPr>
          <p:cNvPr id="55" name="Google Shape;55;p14"/>
          <p:cNvSpPr/>
          <p:nvPr/>
        </p:nvSpPr>
        <p:spPr>
          <a:xfrm>
            <a:off x="821531" y="1412159"/>
            <a:ext cx="2464500" cy="438300"/>
          </a:xfrm>
          <a:prstGeom prst="rect">
            <a:avLst/>
          </a:prstGeom>
          <a:noFill/>
          <a:ln>
            <a:noFill/>
          </a:ln>
        </p:spPr>
        <p:txBody>
          <a:bodyPr anchorCtr="0" anchor="t" bIns="29450" lIns="58925" spcFirstLastPara="1" rIns="58925" wrap="square" tIns="29450">
            <a:noAutofit/>
          </a:bodyPr>
          <a:lstStyle/>
          <a:p>
            <a:pPr indent="0" lvl="0" marL="0" marR="0" rtl="0" algn="ctr">
              <a:lnSpc>
                <a:spcPct val="100000"/>
              </a:lnSpc>
              <a:spcBef>
                <a:spcPts val="0"/>
              </a:spcBef>
              <a:spcAft>
                <a:spcPts val="0"/>
              </a:spcAft>
              <a:buClr>
                <a:schemeClr val="lt1"/>
              </a:buClr>
              <a:buFont typeface="Helvetica Neue"/>
              <a:buNone/>
            </a:pPr>
            <a:r>
              <a:rPr b="0" i="0" lang="en" sz="1500" u="none" cap="none" strike="noStrike">
                <a:solidFill>
                  <a:schemeClr val="lt1"/>
                </a:solidFill>
                <a:latin typeface="Helvetica Neue"/>
                <a:ea typeface="Helvetica Neue"/>
                <a:cs typeface="Helvetica Neue"/>
                <a:sym typeface="Helvetica Neue"/>
              </a:rPr>
              <a:t>Shared Values</a:t>
            </a:r>
            <a:endParaRPr/>
          </a:p>
          <a:p>
            <a:pPr indent="0" lvl="0" marL="0" marR="0" rtl="0" algn="ctr">
              <a:lnSpc>
                <a:spcPct val="100000"/>
              </a:lnSpc>
              <a:spcBef>
                <a:spcPts val="0"/>
              </a:spcBef>
              <a:spcAft>
                <a:spcPts val="0"/>
              </a:spcAft>
              <a:buClr>
                <a:schemeClr val="lt1"/>
              </a:buClr>
              <a:buFont typeface="Helvetica Neue"/>
              <a:buNone/>
            </a:pPr>
            <a:r>
              <a:rPr b="0" i="0" lang="en" sz="1500" u="none" cap="none" strike="noStrike">
                <a:solidFill>
                  <a:schemeClr val="lt1"/>
                </a:solidFill>
                <a:latin typeface="Helvetica Neue"/>
                <a:ea typeface="Helvetica Neue"/>
                <a:cs typeface="Helvetica Neue"/>
                <a:sym typeface="Helvetica Neue"/>
              </a:rPr>
              <a:t>A Simple Promise</a:t>
            </a:r>
            <a:endParaRPr/>
          </a:p>
        </p:txBody>
      </p:sp>
      <p:sp>
        <p:nvSpPr>
          <p:cNvPr id="56" name="Google Shape;56;p14"/>
          <p:cNvSpPr/>
          <p:nvPr/>
        </p:nvSpPr>
        <p:spPr>
          <a:xfrm>
            <a:off x="5023500" y="4612175"/>
            <a:ext cx="4120500" cy="503100"/>
          </a:xfrm>
          <a:prstGeom prst="rect">
            <a:avLst/>
          </a:prstGeom>
          <a:noFill/>
          <a:ln>
            <a:noFill/>
          </a:ln>
        </p:spPr>
        <p:txBody>
          <a:bodyPr anchorCtr="0" anchor="t" bIns="29450" lIns="58925" spcFirstLastPara="1" rIns="58925" wrap="square" tIns="29450">
            <a:noAutofit/>
          </a:bodyPr>
          <a:lstStyle/>
          <a:p>
            <a:pPr indent="0" lvl="0" marL="0" marR="0" rtl="0" algn="r">
              <a:lnSpc>
                <a:spcPct val="100000"/>
              </a:lnSpc>
              <a:spcBef>
                <a:spcPts val="0"/>
              </a:spcBef>
              <a:spcAft>
                <a:spcPts val="0"/>
              </a:spcAft>
              <a:buClr>
                <a:srgbClr val="FFF2CC"/>
              </a:buClr>
              <a:buFont typeface="Arial"/>
              <a:buNone/>
            </a:pPr>
            <a:r>
              <a:rPr b="0" i="0" lang="en" sz="2400" u="none" cap="none" strike="noStrike">
                <a:solidFill>
                  <a:srgbClr val="FFF2CC"/>
                </a:solidFill>
                <a:latin typeface="Arial"/>
                <a:ea typeface="Arial"/>
                <a:cs typeface="Arial"/>
                <a:sym typeface="Arial"/>
              </a:rPr>
              <a:t>About Us</a:t>
            </a:r>
            <a:endParaRPr/>
          </a:p>
          <a:p>
            <a:pPr indent="0" lvl="0" marL="0" marR="0" rtl="0" algn="l">
              <a:lnSpc>
                <a:spcPct val="100000"/>
              </a:lnSpc>
              <a:spcBef>
                <a:spcPts val="0"/>
              </a:spcBef>
              <a:spcAft>
                <a:spcPts val="0"/>
              </a:spcAft>
              <a:buClr>
                <a:srgbClr val="000000"/>
              </a:buClr>
              <a:buFont typeface="Arial"/>
              <a:buNone/>
            </a:pPr>
            <a:r>
              <a:t/>
            </a:r>
            <a:endParaRPr b="0" i="0" sz="1500" u="none" cap="none" strike="noStrike">
              <a:solidFill>
                <a:srgbClr val="FFFFFF"/>
              </a:solidFill>
              <a:latin typeface="Arial"/>
              <a:ea typeface="Arial"/>
              <a:cs typeface="Arial"/>
              <a:sym typeface="Arial"/>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descr="The mission of Sons of Norway is to promote and to preserve the heritage and culture of Norway, to celebrate our relationship with other Nordic Countries, and provide quality insurance and financial products to our members.&#10;&#10;To learn more, visit www.sonsofnorway.com." id="61" name="Google Shape;61;p15" title="Sons of Norway">
            <a:hlinkClick r:id="rId3"/>
          </p:cNvPr>
          <p:cNvPicPr preferRelativeResize="0"/>
          <p:nvPr/>
        </p:nvPicPr>
        <p:blipFill>
          <a:blip r:embed="rId4">
            <a:alphaModFix/>
          </a:blip>
          <a:stretch>
            <a:fillRect/>
          </a:stretch>
        </p:blipFill>
        <p:spPr>
          <a:xfrm>
            <a:off x="1787700" y="483525"/>
            <a:ext cx="5568600" cy="4176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descr="IMG_2181.JPG" id="67" name="Google Shape;67;p16"/>
          <p:cNvPicPr preferRelativeResize="0"/>
          <p:nvPr/>
        </p:nvPicPr>
        <p:blipFill rotWithShape="1">
          <a:blip r:embed="rId3">
            <a:alphaModFix/>
          </a:blip>
          <a:srcRect b="5779" l="6387" r="90052" t="6149"/>
          <a:stretch/>
        </p:blipFill>
        <p:spPr>
          <a:xfrm>
            <a:off x="8590359" y="0"/>
            <a:ext cx="553641" cy="5143499"/>
          </a:xfrm>
          <a:prstGeom prst="rect">
            <a:avLst/>
          </a:prstGeom>
          <a:noFill/>
          <a:ln>
            <a:noFill/>
          </a:ln>
        </p:spPr>
      </p:pic>
      <p:sp>
        <p:nvSpPr>
          <p:cNvPr id="68" name="Google Shape;68;p16"/>
          <p:cNvSpPr txBox="1"/>
          <p:nvPr/>
        </p:nvSpPr>
        <p:spPr>
          <a:xfrm>
            <a:off x="402150" y="310425"/>
            <a:ext cx="7471800" cy="73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4080"/>
              </a:buClr>
              <a:buFont typeface="Helvetica Neue"/>
              <a:buNone/>
            </a:pPr>
            <a:r>
              <a:rPr b="0" i="0" lang="en" sz="2700" u="none" cap="none" strike="noStrike">
                <a:solidFill>
                  <a:srgbClr val="004080"/>
                </a:solidFill>
                <a:latin typeface="Helvetica Neue"/>
                <a:ea typeface="Helvetica Neue"/>
                <a:cs typeface="Helvetica Neue"/>
                <a:sym typeface="Helvetica Neue"/>
              </a:rPr>
              <a:t>Who Are We?</a:t>
            </a:r>
            <a:endParaRPr/>
          </a:p>
        </p:txBody>
      </p:sp>
      <p:sp>
        <p:nvSpPr>
          <p:cNvPr id="69" name="Google Shape;69;p16"/>
          <p:cNvSpPr txBox="1"/>
          <p:nvPr/>
        </p:nvSpPr>
        <p:spPr>
          <a:xfrm>
            <a:off x="423325" y="1220600"/>
            <a:ext cx="5849100" cy="83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595959"/>
              </a:buClr>
              <a:buFont typeface="Helvetica Neue"/>
              <a:buNone/>
            </a:pPr>
            <a:r>
              <a:rPr b="1" i="0" lang="en" sz="1400" u="none" cap="none" strike="noStrike">
                <a:solidFill>
                  <a:srgbClr val="595959"/>
                </a:solidFill>
                <a:latin typeface="Helvetica Neue"/>
                <a:ea typeface="Helvetica Neue"/>
                <a:cs typeface="Helvetica Neue"/>
                <a:sym typeface="Helvetica Neue"/>
              </a:rPr>
              <a:t>We were founded by 18 Norwegian immigrants in 1895...</a:t>
            </a:r>
            <a:endParaRPr/>
          </a:p>
        </p:txBody>
      </p:sp>
      <p:pic>
        <p:nvPicPr>
          <p:cNvPr id="70" name="Google Shape;70;p16"/>
          <p:cNvPicPr preferRelativeResize="0"/>
          <p:nvPr/>
        </p:nvPicPr>
        <p:blipFill rotWithShape="1">
          <a:blip r:embed="rId4">
            <a:alphaModFix/>
          </a:blip>
          <a:srcRect b="0" l="0" r="0" t="0"/>
          <a:stretch/>
        </p:blipFill>
        <p:spPr>
          <a:xfrm>
            <a:off x="1820286" y="1591800"/>
            <a:ext cx="4635524" cy="2456825"/>
          </a:xfrm>
          <a:prstGeom prst="rect">
            <a:avLst/>
          </a:prstGeom>
          <a:noFill/>
          <a:ln>
            <a:noFill/>
          </a:ln>
        </p:spPr>
      </p:pic>
      <p:sp>
        <p:nvSpPr>
          <p:cNvPr id="71" name="Google Shape;71;p16"/>
          <p:cNvSpPr txBox="1"/>
          <p:nvPr/>
        </p:nvSpPr>
        <p:spPr>
          <a:xfrm>
            <a:off x="282250" y="4099275"/>
            <a:ext cx="8226600" cy="9738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595959"/>
              </a:buClr>
              <a:buFont typeface="Helvetica Neue"/>
              <a:buNone/>
            </a:pPr>
            <a:r>
              <a:rPr b="0" i="0" lang="en" sz="1500" u="none" cap="none" strike="noStrike">
                <a:solidFill>
                  <a:srgbClr val="595959"/>
                </a:solidFill>
                <a:latin typeface="Helvetica Neue"/>
                <a:ea typeface="Helvetica Neue"/>
                <a:cs typeface="Helvetica Neue"/>
                <a:sym typeface="Helvetica Neue"/>
              </a:rPr>
              <a:t>More than 120 years later, we continue to advance our mission to promote and preserve the heritage and culture of Norway, celebrate our relationships with other Nordic countries and provide quality insurance and financial products to our members. </a:t>
            </a:r>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descr="IMG_2181.JPG" id="77" name="Google Shape;77;p17"/>
          <p:cNvPicPr preferRelativeResize="0"/>
          <p:nvPr/>
        </p:nvPicPr>
        <p:blipFill rotWithShape="1">
          <a:blip r:embed="rId3">
            <a:alphaModFix/>
          </a:blip>
          <a:srcRect b="5784" l="6386" r="90051" t="6147"/>
          <a:stretch/>
        </p:blipFill>
        <p:spPr>
          <a:xfrm>
            <a:off x="8590359" y="0"/>
            <a:ext cx="553500" cy="5143500"/>
          </a:xfrm>
          <a:prstGeom prst="rect">
            <a:avLst/>
          </a:prstGeom>
          <a:noFill/>
          <a:ln>
            <a:noFill/>
          </a:ln>
        </p:spPr>
      </p:pic>
      <p:sp>
        <p:nvSpPr>
          <p:cNvPr id="78" name="Google Shape;78;p17"/>
          <p:cNvSpPr txBox="1"/>
          <p:nvPr/>
        </p:nvSpPr>
        <p:spPr>
          <a:xfrm>
            <a:off x="402150" y="310425"/>
            <a:ext cx="7471800" cy="73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4080"/>
              </a:buClr>
              <a:buFont typeface="Helvetica Neue"/>
              <a:buNone/>
            </a:pPr>
            <a:r>
              <a:rPr b="0" i="0" lang="en" sz="2700" u="none" cap="none" strike="noStrike">
                <a:solidFill>
                  <a:srgbClr val="004080"/>
                </a:solidFill>
                <a:latin typeface="Helvetica Neue"/>
                <a:ea typeface="Helvetica Neue"/>
                <a:cs typeface="Helvetica Neue"/>
                <a:sym typeface="Helvetica Neue"/>
              </a:rPr>
              <a:t>Sons of Norway’s Mission</a:t>
            </a:r>
            <a:endParaRPr/>
          </a:p>
        </p:txBody>
      </p:sp>
      <p:sp>
        <p:nvSpPr>
          <p:cNvPr id="79" name="Google Shape;79;p17"/>
          <p:cNvSpPr txBox="1"/>
          <p:nvPr/>
        </p:nvSpPr>
        <p:spPr>
          <a:xfrm>
            <a:off x="684400" y="1397000"/>
            <a:ext cx="7344900" cy="30834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Font typeface="Arial"/>
              <a:buNone/>
            </a:pPr>
            <a:r>
              <a:rPr b="0" i="1" lang="en" sz="1800" u="none" cap="none" strike="noStrike">
                <a:solidFill>
                  <a:srgbClr val="595959"/>
                </a:solidFill>
                <a:latin typeface="Helvetica Neue"/>
                <a:ea typeface="Helvetica Neue"/>
                <a:cs typeface="Helvetica Neue"/>
                <a:sym typeface="Helvetica Neue"/>
              </a:rPr>
              <a:t>The mission of Sons of Norway is to promote and to preserve the heritage &amp; culture of Norway, to celebrate our relationship with other Nordic Countries, and to provide quality insurance and financial products to its members.</a:t>
            </a:r>
            <a:endParaRPr/>
          </a:p>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pic>
        <p:nvPicPr>
          <p:cNvPr descr="IMG_2181.JPG" id="85" name="Google Shape;85;p18"/>
          <p:cNvPicPr preferRelativeResize="0"/>
          <p:nvPr/>
        </p:nvPicPr>
        <p:blipFill rotWithShape="1">
          <a:blip r:embed="rId3">
            <a:alphaModFix/>
          </a:blip>
          <a:srcRect b="5784" l="6386" r="90051" t="6147"/>
          <a:stretch/>
        </p:blipFill>
        <p:spPr>
          <a:xfrm>
            <a:off x="8590359" y="0"/>
            <a:ext cx="553500" cy="5143500"/>
          </a:xfrm>
          <a:prstGeom prst="rect">
            <a:avLst/>
          </a:prstGeom>
          <a:noFill/>
          <a:ln>
            <a:noFill/>
          </a:ln>
        </p:spPr>
      </p:pic>
      <p:sp>
        <p:nvSpPr>
          <p:cNvPr id="86" name="Google Shape;86;p18"/>
          <p:cNvSpPr txBox="1"/>
          <p:nvPr/>
        </p:nvSpPr>
        <p:spPr>
          <a:xfrm>
            <a:off x="402150" y="310425"/>
            <a:ext cx="7471800" cy="73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4080"/>
              </a:buClr>
              <a:buFont typeface="Helvetica Neue"/>
              <a:buNone/>
            </a:pPr>
            <a:r>
              <a:rPr b="0" i="0" lang="en" sz="2700" u="none" cap="none" strike="noStrike">
                <a:solidFill>
                  <a:srgbClr val="004080"/>
                </a:solidFill>
                <a:latin typeface="Helvetica Neue"/>
                <a:ea typeface="Helvetica Neue"/>
                <a:cs typeface="Helvetica Neue"/>
                <a:sym typeface="Helvetica Neue"/>
              </a:rPr>
              <a:t>Sons of Norway Today</a:t>
            </a:r>
            <a:endParaRPr/>
          </a:p>
        </p:txBody>
      </p:sp>
      <p:sp>
        <p:nvSpPr>
          <p:cNvPr id="87" name="Google Shape;87;p18"/>
          <p:cNvSpPr txBox="1"/>
          <p:nvPr/>
        </p:nvSpPr>
        <p:spPr>
          <a:xfrm>
            <a:off x="493900" y="1220600"/>
            <a:ext cx="73800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Font typeface="Arial"/>
              <a:buNone/>
            </a:pPr>
            <a:r>
              <a:rPr b="1" i="0" lang="en" sz="1800" u="none" cap="none" strike="noStrike">
                <a:solidFill>
                  <a:srgbClr val="595959"/>
                </a:solidFill>
                <a:latin typeface="Helvetica Neue"/>
                <a:ea typeface="Helvetica Neue"/>
                <a:cs typeface="Helvetica Neue"/>
                <a:sym typeface="Helvetica Neue"/>
              </a:rPr>
              <a:t>In staying true to its mission statement, Sons of Norway focuses on three core business areas:</a:t>
            </a:r>
            <a:br>
              <a:rPr b="1" i="0" lang="en" sz="1800" u="none" cap="none" strike="noStrike">
                <a:solidFill>
                  <a:srgbClr val="595959"/>
                </a:solidFill>
                <a:latin typeface="Helvetica Neue"/>
                <a:ea typeface="Helvetica Neue"/>
                <a:cs typeface="Helvetica Neue"/>
                <a:sym typeface="Helvetica Neue"/>
              </a:rPr>
            </a:br>
            <a:endParaRPr b="1" i="0" sz="1800" u="none" cap="none" strike="noStrike">
              <a:solidFill>
                <a:srgbClr val="595959"/>
              </a:solidFill>
              <a:latin typeface="Helvetica Neue"/>
              <a:ea typeface="Helvetica Neue"/>
              <a:cs typeface="Helvetica Neue"/>
              <a:sym typeface="Helvetica Neue"/>
            </a:endParaRPr>
          </a:p>
          <a:p>
            <a:pPr indent="0" lvl="0" marL="0" marR="0" rtl="0" algn="l">
              <a:lnSpc>
                <a:spcPct val="115000"/>
              </a:lnSpc>
              <a:spcBef>
                <a:spcPts val="700"/>
              </a:spcBef>
              <a:spcAft>
                <a:spcPts val="0"/>
              </a:spcAft>
              <a:buClr>
                <a:schemeClr val="dk1"/>
              </a:buClr>
              <a:buFont typeface="Arial"/>
              <a:buNone/>
            </a:pPr>
            <a:r>
              <a:rPr b="1" i="0" lang="en" sz="1400" u="none" cap="none" strike="noStrike">
                <a:solidFill>
                  <a:srgbClr val="595959"/>
                </a:solidFill>
                <a:latin typeface="Helvetica Neue"/>
                <a:ea typeface="Helvetica Neue"/>
                <a:cs typeface="Helvetica Neue"/>
                <a:sym typeface="Helvetica Neue"/>
              </a:rPr>
              <a:t>Cultural Programming: </a:t>
            </a:r>
            <a:r>
              <a:rPr b="0" i="0" lang="en" sz="1400" u="none" cap="none" strike="noStrike">
                <a:solidFill>
                  <a:srgbClr val="595959"/>
                </a:solidFill>
                <a:latin typeface="Helvetica Neue"/>
                <a:ea typeface="Helvetica Neue"/>
                <a:cs typeface="Helvetica Neue"/>
                <a:sym typeface="Helvetica Neue"/>
              </a:rPr>
              <a:t>Whether your passion is art, language, fitness or simply getting together with like-minded people to celebrate your heritage, there are offerings for everyone.</a:t>
            </a:r>
            <a:endParaRPr/>
          </a:p>
          <a:p>
            <a:pPr indent="0" lvl="0" marL="0" marR="0" rtl="0" algn="l">
              <a:lnSpc>
                <a:spcPct val="115000"/>
              </a:lnSpc>
              <a:spcBef>
                <a:spcPts val="700"/>
              </a:spcBef>
              <a:spcAft>
                <a:spcPts val="0"/>
              </a:spcAft>
              <a:buClr>
                <a:schemeClr val="dk1"/>
              </a:buClr>
              <a:buFont typeface="Arial"/>
              <a:buNone/>
            </a:pPr>
            <a:r>
              <a:t/>
            </a:r>
            <a:endParaRPr b="0" i="0" sz="600" u="none" cap="none" strike="noStrike">
              <a:solidFill>
                <a:srgbClr val="595959"/>
              </a:solidFill>
              <a:latin typeface="Helvetica Neue"/>
              <a:ea typeface="Helvetica Neue"/>
              <a:cs typeface="Helvetica Neue"/>
              <a:sym typeface="Helvetica Neue"/>
            </a:endParaRPr>
          </a:p>
          <a:p>
            <a:pPr indent="0" lvl="0" marL="0" marR="0" rtl="0" algn="l">
              <a:lnSpc>
                <a:spcPct val="115000"/>
              </a:lnSpc>
              <a:spcBef>
                <a:spcPts val="700"/>
              </a:spcBef>
              <a:spcAft>
                <a:spcPts val="0"/>
              </a:spcAft>
              <a:buClr>
                <a:schemeClr val="dk1"/>
              </a:buClr>
              <a:buFont typeface="Arial"/>
              <a:buNone/>
            </a:pPr>
            <a:r>
              <a:rPr b="1" i="0" lang="en" sz="1400" u="none" cap="none" strike="noStrike">
                <a:solidFill>
                  <a:srgbClr val="595959"/>
                </a:solidFill>
                <a:latin typeface="Helvetica Neue"/>
                <a:ea typeface="Helvetica Neue"/>
                <a:cs typeface="Helvetica Neue"/>
                <a:sym typeface="Helvetica Neue"/>
              </a:rPr>
              <a:t>Financial Products</a:t>
            </a:r>
            <a:r>
              <a:rPr b="0" i="0" lang="en" sz="1400" u="none" cap="none" strike="noStrike">
                <a:solidFill>
                  <a:srgbClr val="595959"/>
                </a:solidFill>
                <a:latin typeface="Helvetica Neue"/>
                <a:ea typeface="Helvetica Neue"/>
                <a:cs typeface="Helvetica Neue"/>
                <a:sym typeface="Helvetica Neue"/>
              </a:rPr>
              <a:t>: We provide financial security to members and invest the proceeds back into the organization so we can continue to support our shared values.</a:t>
            </a:r>
            <a:endParaRPr/>
          </a:p>
          <a:p>
            <a:pPr indent="0" lvl="0" marL="0" marR="0" rtl="0" algn="l">
              <a:lnSpc>
                <a:spcPct val="115000"/>
              </a:lnSpc>
              <a:spcBef>
                <a:spcPts val="700"/>
              </a:spcBef>
              <a:spcAft>
                <a:spcPts val="0"/>
              </a:spcAft>
              <a:buClr>
                <a:schemeClr val="dk1"/>
              </a:buClr>
              <a:buFont typeface="Arial"/>
              <a:buNone/>
            </a:pPr>
            <a:r>
              <a:t/>
            </a:r>
            <a:endParaRPr b="0" i="0" sz="600" u="none" cap="none" strike="noStrike">
              <a:solidFill>
                <a:srgbClr val="595959"/>
              </a:solidFill>
              <a:latin typeface="Helvetica Neue"/>
              <a:ea typeface="Helvetica Neue"/>
              <a:cs typeface="Helvetica Neue"/>
              <a:sym typeface="Helvetica Neue"/>
            </a:endParaRPr>
          </a:p>
          <a:p>
            <a:pPr indent="0" lvl="0" marL="0" marR="0" rtl="0" algn="l">
              <a:lnSpc>
                <a:spcPct val="115000"/>
              </a:lnSpc>
              <a:spcBef>
                <a:spcPts val="700"/>
              </a:spcBef>
              <a:spcAft>
                <a:spcPts val="0"/>
              </a:spcAft>
              <a:buClr>
                <a:schemeClr val="dk1"/>
              </a:buClr>
              <a:buFont typeface="Arial"/>
              <a:buNone/>
            </a:pPr>
            <a:r>
              <a:rPr b="1" i="0" lang="en" sz="1400" u="none" cap="none" strike="noStrike">
                <a:solidFill>
                  <a:srgbClr val="595959"/>
                </a:solidFill>
                <a:latin typeface="Helvetica Neue"/>
                <a:ea typeface="Helvetica Neue"/>
                <a:cs typeface="Helvetica Neue"/>
                <a:sym typeface="Helvetica Neue"/>
              </a:rPr>
              <a:t>Philanthropic Outreach: </a:t>
            </a:r>
            <a:r>
              <a:rPr b="0" i="0" lang="en" sz="1400" u="none" cap="none" strike="noStrike">
                <a:solidFill>
                  <a:srgbClr val="595959"/>
                </a:solidFill>
                <a:latin typeface="Helvetica Neue"/>
                <a:ea typeface="Helvetica Neue"/>
                <a:cs typeface="Helvetica Neue"/>
                <a:sym typeface="Helvetica Neue"/>
              </a:rPr>
              <a:t>We are known for giving back and investing in our communities through volunteer programs or supporting our Foundation, which offers scholarships, grants and emergency assistance. </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3">
            <a:alphaModFix/>
          </a:blip>
          <a:srcRect b="2225" l="8496" r="12682" t="6948"/>
          <a:stretch/>
        </p:blipFill>
        <p:spPr>
          <a:xfrm>
            <a:off x="4167851" y="2615484"/>
            <a:ext cx="855000" cy="927300"/>
          </a:xfrm>
          <a:prstGeom prst="rect">
            <a:avLst/>
          </a:prstGeom>
          <a:noFill/>
          <a:ln>
            <a:noFill/>
          </a:ln>
        </p:spPr>
      </p:pic>
      <p:sp>
        <p:nvSpPr>
          <p:cNvPr id="94" name="Google Shape;94;p19"/>
          <p:cNvSpPr txBox="1"/>
          <p:nvPr>
            <p:ph type="title"/>
          </p:nvPr>
        </p:nvSpPr>
        <p:spPr>
          <a:xfrm>
            <a:off x="401835" y="120550"/>
            <a:ext cx="7920600" cy="736800"/>
          </a:xfrm>
          <a:prstGeom prst="rect">
            <a:avLst/>
          </a:prstGeom>
          <a:noFill/>
          <a:ln>
            <a:noFill/>
          </a:ln>
        </p:spPr>
        <p:txBody>
          <a:bodyPr anchorCtr="0" anchor="b" bIns="32750" lIns="32750" spcFirstLastPara="1" rIns="32750" wrap="square" tIns="32750">
            <a:noAutofit/>
          </a:bodyPr>
          <a:lstStyle/>
          <a:p>
            <a:pPr indent="0" lvl="0" marL="0" marR="0" rtl="0" algn="l">
              <a:lnSpc>
                <a:spcPct val="100000"/>
              </a:lnSpc>
              <a:spcBef>
                <a:spcPts val="0"/>
              </a:spcBef>
              <a:spcAft>
                <a:spcPts val="0"/>
              </a:spcAft>
              <a:buClr>
                <a:srgbClr val="004080"/>
              </a:buClr>
              <a:buFont typeface="Helvetica Neue"/>
              <a:buNone/>
            </a:pPr>
            <a:r>
              <a:rPr b="0" i="0" lang="en" sz="2700" u="none" cap="none" strike="noStrike">
                <a:solidFill>
                  <a:srgbClr val="004080"/>
                </a:solidFill>
                <a:latin typeface="Helvetica Neue"/>
                <a:ea typeface="Helvetica Neue"/>
                <a:cs typeface="Helvetica Neue"/>
                <a:sym typeface="Helvetica Neue"/>
              </a:rPr>
              <a:t>How Do We Do This?</a:t>
            </a:r>
            <a:endParaRPr/>
          </a:p>
        </p:txBody>
      </p:sp>
      <p:pic>
        <p:nvPicPr>
          <p:cNvPr descr="IMG_2181.JPG" id="95" name="Google Shape;95;p19"/>
          <p:cNvPicPr preferRelativeResize="0"/>
          <p:nvPr/>
        </p:nvPicPr>
        <p:blipFill rotWithShape="1">
          <a:blip r:embed="rId4">
            <a:alphaModFix/>
          </a:blip>
          <a:srcRect b="5784" l="6386" r="90051" t="6147"/>
          <a:stretch/>
        </p:blipFill>
        <p:spPr>
          <a:xfrm>
            <a:off x="8590359" y="0"/>
            <a:ext cx="553500" cy="5143500"/>
          </a:xfrm>
          <a:prstGeom prst="rect">
            <a:avLst/>
          </a:prstGeom>
          <a:noFill/>
          <a:ln>
            <a:noFill/>
          </a:ln>
        </p:spPr>
      </p:pic>
      <p:sp>
        <p:nvSpPr>
          <p:cNvPr id="96" name="Google Shape;96;p19"/>
          <p:cNvSpPr/>
          <p:nvPr/>
        </p:nvSpPr>
        <p:spPr>
          <a:xfrm>
            <a:off x="3511761" y="1143000"/>
            <a:ext cx="2070000" cy="1509900"/>
          </a:xfrm>
          <a:prstGeom prst="ellipse">
            <a:avLst/>
          </a:prstGeom>
          <a:solidFill>
            <a:srgbClr val="4570BF">
              <a:alpha val="49411"/>
            </a:srgbClr>
          </a:solidFill>
          <a:ln>
            <a:noFill/>
          </a:ln>
        </p:spPr>
        <p:txBody>
          <a:bodyPr anchorCtr="0" anchor="ctr" bIns="58925" lIns="58925" spcFirstLastPara="1" rIns="58925" wrap="square" tIns="589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9"/>
          <p:cNvSpPr/>
          <p:nvPr/>
        </p:nvSpPr>
        <p:spPr>
          <a:xfrm>
            <a:off x="5025816" y="1658369"/>
            <a:ext cx="2069999" cy="1509899"/>
          </a:xfrm>
          <a:prstGeom prst="ellipse">
            <a:avLst/>
          </a:prstGeom>
          <a:solidFill>
            <a:srgbClr val="4570BF">
              <a:alpha val="49411"/>
            </a:srgbClr>
          </a:solidFill>
          <a:ln>
            <a:noFill/>
          </a:ln>
        </p:spPr>
        <p:txBody>
          <a:bodyPr anchorCtr="0" anchor="ctr" bIns="58925" lIns="58925" spcFirstLastPara="1" rIns="58925" wrap="square" tIns="589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9"/>
          <p:cNvSpPr/>
          <p:nvPr/>
        </p:nvSpPr>
        <p:spPr>
          <a:xfrm>
            <a:off x="5025816" y="2909981"/>
            <a:ext cx="2069999" cy="1509900"/>
          </a:xfrm>
          <a:prstGeom prst="ellipse">
            <a:avLst/>
          </a:prstGeom>
          <a:solidFill>
            <a:srgbClr val="4570BF">
              <a:alpha val="49411"/>
            </a:srgbClr>
          </a:solidFill>
          <a:ln>
            <a:noFill/>
          </a:ln>
        </p:spPr>
        <p:txBody>
          <a:bodyPr anchorCtr="0" anchor="ctr" bIns="58925" lIns="58925" spcFirstLastPara="1" rIns="58925" wrap="square" tIns="589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9"/>
          <p:cNvSpPr/>
          <p:nvPr/>
        </p:nvSpPr>
        <p:spPr>
          <a:xfrm>
            <a:off x="3612698" y="3462162"/>
            <a:ext cx="2070000" cy="1509900"/>
          </a:xfrm>
          <a:prstGeom prst="ellipse">
            <a:avLst/>
          </a:prstGeom>
          <a:solidFill>
            <a:srgbClr val="4570BF">
              <a:alpha val="49411"/>
            </a:srgbClr>
          </a:solidFill>
          <a:ln>
            <a:noFill/>
          </a:ln>
        </p:spPr>
        <p:txBody>
          <a:bodyPr anchorCtr="0" anchor="ctr" bIns="58925" lIns="58925" spcFirstLastPara="1" rIns="58925" wrap="square" tIns="589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9"/>
          <p:cNvSpPr/>
          <p:nvPr/>
        </p:nvSpPr>
        <p:spPr>
          <a:xfrm>
            <a:off x="2098637" y="2909975"/>
            <a:ext cx="2070000" cy="1509900"/>
          </a:xfrm>
          <a:prstGeom prst="ellipse">
            <a:avLst/>
          </a:prstGeom>
          <a:solidFill>
            <a:srgbClr val="4570BF">
              <a:alpha val="49411"/>
            </a:srgbClr>
          </a:solidFill>
          <a:ln>
            <a:noFill/>
          </a:ln>
        </p:spPr>
        <p:txBody>
          <a:bodyPr anchorCtr="0" anchor="ctr" bIns="58925" lIns="58925" spcFirstLastPara="1" rIns="58925" wrap="square" tIns="589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9"/>
          <p:cNvSpPr/>
          <p:nvPr/>
        </p:nvSpPr>
        <p:spPr>
          <a:xfrm>
            <a:off x="2048175" y="1658369"/>
            <a:ext cx="2070000" cy="1509899"/>
          </a:xfrm>
          <a:prstGeom prst="ellipse">
            <a:avLst/>
          </a:prstGeom>
          <a:solidFill>
            <a:srgbClr val="4570BF">
              <a:alpha val="49411"/>
            </a:srgbClr>
          </a:solidFill>
          <a:ln>
            <a:noFill/>
          </a:ln>
        </p:spPr>
        <p:txBody>
          <a:bodyPr anchorCtr="0" anchor="ctr" bIns="58925" lIns="58925" spcFirstLastPara="1" rIns="58925" wrap="square" tIns="589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9"/>
          <p:cNvSpPr txBox="1"/>
          <p:nvPr/>
        </p:nvSpPr>
        <p:spPr>
          <a:xfrm>
            <a:off x="2401454" y="2247363"/>
            <a:ext cx="1362600" cy="282600"/>
          </a:xfrm>
          <a:prstGeom prst="rect">
            <a:avLst/>
          </a:prstGeom>
          <a:noFill/>
          <a:ln>
            <a:noFill/>
          </a:ln>
        </p:spPr>
        <p:txBody>
          <a:bodyPr anchorCtr="0" anchor="t" bIns="29450" lIns="58925" spcFirstLastPara="1" rIns="58925" wrap="square" tIns="29450">
            <a:noAutofit/>
          </a:bodyPr>
          <a:lstStyle/>
          <a:p>
            <a:pPr indent="0" lvl="0" marL="0" marR="0" rtl="0" algn="ctr">
              <a:lnSpc>
                <a:spcPct val="100000"/>
              </a:lnSpc>
              <a:spcBef>
                <a:spcPts val="0"/>
              </a:spcBef>
              <a:spcAft>
                <a:spcPts val="0"/>
              </a:spcAft>
              <a:buClr>
                <a:srgbClr val="000000"/>
              </a:buClr>
              <a:buFont typeface="Helvetica Neue"/>
              <a:buNone/>
            </a:pPr>
            <a:r>
              <a:rPr b="0" i="0" lang="en" sz="2100" u="none" cap="none" strike="noStrike">
                <a:solidFill>
                  <a:srgbClr val="000000"/>
                </a:solidFill>
                <a:latin typeface="Helvetica Neue"/>
                <a:ea typeface="Helvetica Neue"/>
                <a:cs typeface="Helvetica Neue"/>
                <a:sym typeface="Helvetica Neue"/>
              </a:rPr>
              <a:t>Lodges</a:t>
            </a:r>
            <a:endParaRPr/>
          </a:p>
        </p:txBody>
      </p:sp>
      <p:sp>
        <p:nvSpPr>
          <p:cNvPr id="103" name="Google Shape;103;p19"/>
          <p:cNvSpPr txBox="1"/>
          <p:nvPr/>
        </p:nvSpPr>
        <p:spPr>
          <a:xfrm>
            <a:off x="5429564" y="3282887"/>
            <a:ext cx="1362600" cy="252900"/>
          </a:xfrm>
          <a:prstGeom prst="rect">
            <a:avLst/>
          </a:prstGeom>
          <a:noFill/>
          <a:ln>
            <a:noFill/>
          </a:ln>
        </p:spPr>
        <p:txBody>
          <a:bodyPr anchorCtr="0" anchor="t" bIns="29450" lIns="58925" spcFirstLastPara="1" rIns="58925" wrap="square" tIns="29450">
            <a:noAutofit/>
          </a:bodyPr>
          <a:lstStyle/>
          <a:p>
            <a:pPr indent="0" lvl="0" marL="0" marR="0" rtl="0" algn="ctr">
              <a:lnSpc>
                <a:spcPct val="100000"/>
              </a:lnSpc>
              <a:spcBef>
                <a:spcPts val="0"/>
              </a:spcBef>
              <a:spcAft>
                <a:spcPts val="0"/>
              </a:spcAft>
              <a:buClr>
                <a:srgbClr val="000000"/>
              </a:buClr>
              <a:buFont typeface="Helvetica Neue"/>
              <a:buNone/>
            </a:pPr>
            <a:r>
              <a:rPr b="0" i="0" lang="en" sz="1800" u="none" cap="none" strike="noStrike">
                <a:solidFill>
                  <a:srgbClr val="000000"/>
                </a:solidFill>
                <a:latin typeface="Helvetica Neue"/>
                <a:ea typeface="Helvetica Neue"/>
                <a:cs typeface="Helvetica Neue"/>
                <a:sym typeface="Helvetica Neue"/>
              </a:rPr>
              <a:t>Int’l &amp; Foundation Boards</a:t>
            </a:r>
            <a:endParaRPr/>
          </a:p>
        </p:txBody>
      </p:sp>
      <p:sp>
        <p:nvSpPr>
          <p:cNvPr id="104" name="Google Shape;104;p19"/>
          <p:cNvSpPr txBox="1"/>
          <p:nvPr/>
        </p:nvSpPr>
        <p:spPr>
          <a:xfrm>
            <a:off x="5429564" y="2320987"/>
            <a:ext cx="1362600" cy="252900"/>
          </a:xfrm>
          <a:prstGeom prst="rect">
            <a:avLst/>
          </a:prstGeom>
          <a:noFill/>
          <a:ln>
            <a:noFill/>
          </a:ln>
        </p:spPr>
        <p:txBody>
          <a:bodyPr anchorCtr="0" anchor="t" bIns="29450" lIns="58925" spcFirstLastPara="1" rIns="58925" wrap="square" tIns="29450">
            <a:noAutofit/>
          </a:bodyPr>
          <a:lstStyle/>
          <a:p>
            <a:pPr indent="0" lvl="0" marL="0" marR="0" rtl="0" algn="ctr">
              <a:lnSpc>
                <a:spcPct val="100000"/>
              </a:lnSpc>
              <a:spcBef>
                <a:spcPts val="0"/>
              </a:spcBef>
              <a:spcAft>
                <a:spcPts val="0"/>
              </a:spcAft>
              <a:buClr>
                <a:srgbClr val="000000"/>
              </a:buClr>
              <a:buFont typeface="Helvetica Neue"/>
              <a:buNone/>
            </a:pPr>
            <a:r>
              <a:rPr b="0" i="0" lang="en" sz="1800" u="none" cap="none" strike="noStrike">
                <a:solidFill>
                  <a:srgbClr val="000000"/>
                </a:solidFill>
                <a:latin typeface="Helvetica Neue"/>
                <a:ea typeface="Helvetica Neue"/>
                <a:cs typeface="Helvetica Neue"/>
                <a:sym typeface="Helvetica Neue"/>
              </a:rPr>
              <a:t>FBCs</a:t>
            </a:r>
            <a:endParaRPr/>
          </a:p>
        </p:txBody>
      </p:sp>
      <p:sp>
        <p:nvSpPr>
          <p:cNvPr id="105" name="Google Shape;105;p19"/>
          <p:cNvSpPr txBox="1"/>
          <p:nvPr/>
        </p:nvSpPr>
        <p:spPr>
          <a:xfrm>
            <a:off x="3865040" y="1731994"/>
            <a:ext cx="1362600" cy="252900"/>
          </a:xfrm>
          <a:prstGeom prst="rect">
            <a:avLst/>
          </a:prstGeom>
          <a:noFill/>
          <a:ln>
            <a:noFill/>
          </a:ln>
        </p:spPr>
        <p:txBody>
          <a:bodyPr anchorCtr="0" anchor="t" bIns="29450" lIns="58925" spcFirstLastPara="1" rIns="58925" wrap="square" tIns="29450">
            <a:noAutofit/>
          </a:bodyPr>
          <a:lstStyle/>
          <a:p>
            <a:pPr indent="0" lvl="0" marL="0" marR="0" rtl="0" algn="ctr">
              <a:lnSpc>
                <a:spcPct val="100000"/>
              </a:lnSpc>
              <a:spcBef>
                <a:spcPts val="0"/>
              </a:spcBef>
              <a:spcAft>
                <a:spcPts val="0"/>
              </a:spcAft>
              <a:buClr>
                <a:srgbClr val="000000"/>
              </a:buClr>
              <a:buFont typeface="Helvetica Neue"/>
              <a:buNone/>
            </a:pPr>
            <a:r>
              <a:rPr b="0" i="0" lang="en" sz="1800" u="none" cap="none" strike="noStrike">
                <a:solidFill>
                  <a:srgbClr val="000000"/>
                </a:solidFill>
                <a:latin typeface="Helvetica Neue"/>
                <a:ea typeface="Helvetica Neue"/>
                <a:cs typeface="Helvetica Neue"/>
                <a:sym typeface="Helvetica Neue"/>
              </a:rPr>
              <a:t>Members</a:t>
            </a:r>
            <a:endParaRPr/>
          </a:p>
        </p:txBody>
      </p:sp>
      <p:sp>
        <p:nvSpPr>
          <p:cNvPr id="106" name="Google Shape;106;p19"/>
          <p:cNvSpPr txBox="1"/>
          <p:nvPr/>
        </p:nvSpPr>
        <p:spPr>
          <a:xfrm>
            <a:off x="3965977" y="4124780"/>
            <a:ext cx="1362600" cy="282600"/>
          </a:xfrm>
          <a:prstGeom prst="rect">
            <a:avLst/>
          </a:prstGeom>
          <a:noFill/>
          <a:ln>
            <a:noFill/>
          </a:ln>
        </p:spPr>
        <p:txBody>
          <a:bodyPr anchorCtr="0" anchor="t" bIns="29450" lIns="58925" spcFirstLastPara="1" rIns="58925" wrap="square" tIns="29450">
            <a:noAutofit/>
          </a:bodyPr>
          <a:lstStyle/>
          <a:p>
            <a:pPr indent="0" lvl="0" marL="0" marR="0" rtl="0" algn="ctr">
              <a:lnSpc>
                <a:spcPct val="100000"/>
              </a:lnSpc>
              <a:spcBef>
                <a:spcPts val="0"/>
              </a:spcBef>
              <a:spcAft>
                <a:spcPts val="0"/>
              </a:spcAft>
              <a:buClr>
                <a:srgbClr val="000000"/>
              </a:buClr>
              <a:buFont typeface="Helvetica Neue"/>
              <a:buNone/>
            </a:pPr>
            <a:r>
              <a:rPr b="0" i="0" lang="en" sz="2100" u="none" cap="none" strike="noStrike">
                <a:solidFill>
                  <a:srgbClr val="000000"/>
                </a:solidFill>
                <a:latin typeface="Helvetica Neue"/>
                <a:ea typeface="Helvetica Neue"/>
                <a:cs typeface="Helvetica Neue"/>
                <a:sym typeface="Helvetica Neue"/>
              </a:rPr>
              <a:t>HQ</a:t>
            </a:r>
            <a:endParaRPr/>
          </a:p>
        </p:txBody>
      </p:sp>
      <p:sp>
        <p:nvSpPr>
          <p:cNvPr id="107" name="Google Shape;107;p19"/>
          <p:cNvSpPr txBox="1"/>
          <p:nvPr/>
        </p:nvSpPr>
        <p:spPr>
          <a:xfrm>
            <a:off x="2451923" y="3535787"/>
            <a:ext cx="1362600" cy="282600"/>
          </a:xfrm>
          <a:prstGeom prst="rect">
            <a:avLst/>
          </a:prstGeom>
          <a:noFill/>
          <a:ln>
            <a:noFill/>
          </a:ln>
        </p:spPr>
        <p:txBody>
          <a:bodyPr anchorCtr="0" anchor="t" bIns="29450" lIns="58925" spcFirstLastPara="1" rIns="58925" wrap="square" tIns="29450">
            <a:noAutofit/>
          </a:bodyPr>
          <a:lstStyle/>
          <a:p>
            <a:pPr indent="0" lvl="0" marL="0" marR="0" rtl="0" algn="ctr">
              <a:lnSpc>
                <a:spcPct val="100000"/>
              </a:lnSpc>
              <a:spcBef>
                <a:spcPts val="0"/>
              </a:spcBef>
              <a:spcAft>
                <a:spcPts val="0"/>
              </a:spcAft>
              <a:buClr>
                <a:srgbClr val="000000"/>
              </a:buClr>
              <a:buFont typeface="Helvetica Neue"/>
              <a:buNone/>
            </a:pPr>
            <a:r>
              <a:rPr b="0" i="0" lang="en" sz="2100" u="none" cap="none" strike="noStrike">
                <a:solidFill>
                  <a:srgbClr val="000000"/>
                </a:solidFill>
                <a:latin typeface="Helvetica Neue"/>
                <a:ea typeface="Helvetica Neue"/>
                <a:cs typeface="Helvetica Neue"/>
                <a:sym typeface="Helvetica Neue"/>
              </a:rPr>
              <a:t>District</a:t>
            </a:r>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401835" y="120550"/>
            <a:ext cx="7920600" cy="736800"/>
          </a:xfrm>
          <a:prstGeom prst="rect">
            <a:avLst/>
          </a:prstGeom>
          <a:noFill/>
          <a:ln>
            <a:noFill/>
          </a:ln>
        </p:spPr>
        <p:txBody>
          <a:bodyPr anchorCtr="0" anchor="b" bIns="32750" lIns="32750" spcFirstLastPara="1" rIns="32750" wrap="square" tIns="32750">
            <a:noAutofit/>
          </a:bodyPr>
          <a:lstStyle/>
          <a:p>
            <a:pPr indent="0" lvl="0" marL="0" marR="0" rtl="0" algn="l">
              <a:lnSpc>
                <a:spcPct val="100000"/>
              </a:lnSpc>
              <a:spcBef>
                <a:spcPts val="0"/>
              </a:spcBef>
              <a:spcAft>
                <a:spcPts val="0"/>
              </a:spcAft>
              <a:buClr>
                <a:srgbClr val="004080"/>
              </a:buClr>
              <a:buFont typeface="Helvetica Neue"/>
              <a:buNone/>
            </a:pPr>
            <a:r>
              <a:rPr b="0" i="0" lang="en" sz="2700" u="none" cap="none" strike="noStrike">
                <a:solidFill>
                  <a:srgbClr val="004080"/>
                </a:solidFill>
                <a:latin typeface="Helvetica Neue"/>
                <a:ea typeface="Helvetica Neue"/>
                <a:cs typeface="Helvetica Neue"/>
                <a:sym typeface="Helvetica Neue"/>
              </a:rPr>
              <a:t>Sons of Norway – Amplifying Awareness</a:t>
            </a:r>
            <a:endParaRPr/>
          </a:p>
        </p:txBody>
      </p:sp>
      <p:sp>
        <p:nvSpPr>
          <p:cNvPr id="114" name="Google Shape;114;p20"/>
          <p:cNvSpPr txBox="1"/>
          <p:nvPr>
            <p:ph idx="1" type="body"/>
          </p:nvPr>
        </p:nvSpPr>
        <p:spPr>
          <a:xfrm>
            <a:off x="446484" y="1205507"/>
            <a:ext cx="7233046" cy="3462486"/>
          </a:xfrm>
          <a:prstGeom prst="rect">
            <a:avLst/>
          </a:prstGeom>
          <a:noFill/>
          <a:ln>
            <a:noFill/>
          </a:ln>
        </p:spPr>
        <p:txBody>
          <a:bodyPr anchorCtr="0" anchor="t" bIns="32750" lIns="32750" spcFirstLastPara="1" rIns="32750" wrap="square" tIns="32750">
            <a:noAutofit/>
          </a:bodyPr>
          <a:lstStyle/>
          <a:p>
            <a:pPr indent="0" lvl="0" marL="0" marR="0" rtl="0" algn="l">
              <a:lnSpc>
                <a:spcPct val="100000"/>
              </a:lnSpc>
              <a:spcBef>
                <a:spcPts val="0"/>
              </a:spcBef>
              <a:spcAft>
                <a:spcPts val="0"/>
              </a:spcAft>
              <a:buClr>
                <a:srgbClr val="333333"/>
              </a:buClr>
              <a:buFont typeface="Helvetica Neue"/>
              <a:buNone/>
            </a:pPr>
            <a:r>
              <a:rPr b="1" i="0" lang="en" sz="1800" u="none" cap="none" strike="noStrike">
                <a:solidFill>
                  <a:srgbClr val="595959"/>
                </a:solidFill>
                <a:latin typeface="Helvetica Neue"/>
                <a:ea typeface="Helvetica Neue"/>
                <a:cs typeface="Helvetica Neue"/>
                <a:sym typeface="Helvetica Neue"/>
              </a:rPr>
              <a:t>We’ve been busy following through on our promises.</a:t>
            </a:r>
            <a:endParaRPr/>
          </a:p>
          <a:p>
            <a:pPr indent="0" lvl="0" marL="0" marR="0" rtl="0" algn="l">
              <a:lnSpc>
                <a:spcPct val="100000"/>
              </a:lnSpc>
              <a:spcBef>
                <a:spcPts val="300"/>
              </a:spcBef>
              <a:spcAft>
                <a:spcPts val="0"/>
              </a:spcAft>
              <a:buClr>
                <a:srgbClr val="333333"/>
              </a:buClr>
              <a:buFont typeface="Helvetica Neue"/>
              <a:buNone/>
            </a:pPr>
            <a:r>
              <a:rPr b="0" i="0" lang="en" sz="1500" u="none" cap="none" strike="noStrike">
                <a:solidFill>
                  <a:srgbClr val="595959"/>
                </a:solidFill>
                <a:latin typeface="Helvetica Neue"/>
                <a:ea typeface="Helvetica Neue"/>
                <a:cs typeface="Helvetica Neue"/>
                <a:sym typeface="Helvetica Neue"/>
              </a:rPr>
              <a:t>These two new marketing assets are now available to you: </a:t>
            </a:r>
            <a:endParaRPr/>
          </a:p>
          <a:p>
            <a:pPr indent="-177800" lvl="0" marL="177800" marR="0" rtl="0" algn="l">
              <a:lnSpc>
                <a:spcPct val="100000"/>
              </a:lnSpc>
              <a:spcBef>
                <a:spcPts val="300"/>
              </a:spcBef>
              <a:spcAft>
                <a:spcPts val="0"/>
              </a:spcAft>
              <a:buClr>
                <a:srgbClr val="333333"/>
              </a:buClr>
              <a:buFont typeface="Helvetica Neue"/>
              <a:buNone/>
            </a:pPr>
            <a:r>
              <a:t/>
            </a:r>
            <a:endParaRPr b="0" i="0" sz="1500" u="none" cap="none" strike="noStrike">
              <a:solidFill>
                <a:srgbClr val="333333"/>
              </a:solidFill>
              <a:latin typeface="Helvetica Neue"/>
              <a:ea typeface="Helvetica Neue"/>
              <a:cs typeface="Helvetica Neue"/>
              <a:sym typeface="Helvetica Neue"/>
            </a:endParaRPr>
          </a:p>
          <a:p>
            <a:pPr indent="0" lvl="0" marL="0" marR="0" rtl="0" algn="l">
              <a:lnSpc>
                <a:spcPct val="100000"/>
              </a:lnSpc>
              <a:spcBef>
                <a:spcPts val="400"/>
              </a:spcBef>
              <a:spcAft>
                <a:spcPts val="0"/>
              </a:spcAft>
              <a:buClr>
                <a:srgbClr val="333333"/>
              </a:buClr>
              <a:buFont typeface="Helvetica Neue"/>
              <a:buNone/>
            </a:pPr>
            <a:r>
              <a:t/>
            </a:r>
            <a:endParaRPr b="0" i="0" sz="1400" u="none" cap="none" strike="noStrike">
              <a:solidFill>
                <a:srgbClr val="000000"/>
              </a:solidFill>
              <a:latin typeface="Helvetica Neue"/>
              <a:ea typeface="Helvetica Neue"/>
              <a:cs typeface="Helvetica Neue"/>
              <a:sym typeface="Helvetica Neue"/>
            </a:endParaRPr>
          </a:p>
        </p:txBody>
      </p:sp>
      <p:pic>
        <p:nvPicPr>
          <p:cNvPr descr="IMG_2181.JPG" id="115" name="Google Shape;115;p20"/>
          <p:cNvPicPr preferRelativeResize="0"/>
          <p:nvPr/>
        </p:nvPicPr>
        <p:blipFill rotWithShape="1">
          <a:blip r:embed="rId3">
            <a:alphaModFix/>
          </a:blip>
          <a:srcRect b="5779" l="6387" r="90052" t="6149"/>
          <a:stretch/>
        </p:blipFill>
        <p:spPr>
          <a:xfrm>
            <a:off x="8590359" y="0"/>
            <a:ext cx="553641" cy="5143499"/>
          </a:xfrm>
          <a:prstGeom prst="rect">
            <a:avLst/>
          </a:prstGeom>
          <a:noFill/>
          <a:ln>
            <a:noFill/>
          </a:ln>
        </p:spPr>
      </p:pic>
      <p:pic>
        <p:nvPicPr>
          <p:cNvPr descr="Screen Shot 2016-07-19 at 6.34.02 AM.png" id="116" name="Google Shape;116;p20"/>
          <p:cNvPicPr preferRelativeResize="0"/>
          <p:nvPr/>
        </p:nvPicPr>
        <p:blipFill rotWithShape="1">
          <a:blip r:embed="rId4">
            <a:alphaModFix/>
          </a:blip>
          <a:srcRect b="16755" l="0" r="16888" t="0"/>
          <a:stretch/>
        </p:blipFill>
        <p:spPr>
          <a:xfrm>
            <a:off x="6258775" y="2812850"/>
            <a:ext cx="1653000" cy="1672500"/>
          </a:xfrm>
          <a:prstGeom prst="rect">
            <a:avLst/>
          </a:prstGeom>
          <a:solidFill>
            <a:srgbClr val="ECECEC"/>
          </a:solidFill>
          <a:ln cap="sq" cmpd="sng" w="190500">
            <a:solidFill>
              <a:srgbClr val="FFFFFF"/>
            </a:solidFill>
            <a:prstDash val="solid"/>
            <a:miter lim="8000"/>
            <a:headEnd len="sm" w="sm" type="none"/>
            <a:tailEnd len="sm" w="sm" type="none"/>
          </a:ln>
          <a:effectLst>
            <a:outerShdw blurRad="65000" kx="195000" rotWithShape="0" algn="tl" dir="12900000" dist="50800" ky="195000">
              <a:srgbClr val="000000">
                <a:alpha val="29411"/>
              </a:srgbClr>
            </a:outerShdw>
          </a:effectLst>
        </p:spPr>
      </p:pic>
      <p:sp>
        <p:nvSpPr>
          <p:cNvPr id="117" name="Google Shape;117;p20"/>
          <p:cNvSpPr txBox="1"/>
          <p:nvPr/>
        </p:nvSpPr>
        <p:spPr>
          <a:xfrm>
            <a:off x="1946671" y="4822031"/>
            <a:ext cx="4500393" cy="210995"/>
          </a:xfrm>
          <a:prstGeom prst="rect">
            <a:avLst/>
          </a:prstGeom>
          <a:noFill/>
          <a:ln>
            <a:noFill/>
          </a:ln>
        </p:spPr>
        <p:txBody>
          <a:bodyPr anchorCtr="0" anchor="t" bIns="29450" lIns="58925" spcFirstLastPara="1" rIns="58925" wrap="square" tIns="29450">
            <a:noAutofit/>
          </a:bodyPr>
          <a:lstStyle/>
          <a:p>
            <a:pPr indent="0" lvl="0" marL="0" marR="0" rtl="0" algn="ctr">
              <a:lnSpc>
                <a:spcPct val="100000"/>
              </a:lnSpc>
              <a:spcBef>
                <a:spcPts val="0"/>
              </a:spcBef>
              <a:spcAft>
                <a:spcPts val="0"/>
              </a:spcAft>
              <a:buClr>
                <a:srgbClr val="595959"/>
              </a:buClr>
              <a:buFont typeface="Arial"/>
              <a:buNone/>
            </a:pPr>
            <a:r>
              <a:rPr b="0" i="0" lang="en" sz="1300" u="none" cap="none" strike="noStrike">
                <a:solidFill>
                  <a:srgbClr val="595959"/>
                </a:solidFill>
                <a:latin typeface="Arial"/>
                <a:ea typeface="Arial"/>
                <a:cs typeface="Arial"/>
                <a:sym typeface="Arial"/>
              </a:rPr>
              <a:t>*Now available for ordering; call the Supply Department</a:t>
            </a:r>
            <a:endParaRPr/>
          </a:p>
        </p:txBody>
      </p:sp>
      <p:sp>
        <p:nvSpPr>
          <p:cNvPr id="118" name="Google Shape;118;p20"/>
          <p:cNvSpPr/>
          <p:nvPr/>
        </p:nvSpPr>
        <p:spPr>
          <a:xfrm rot="5400000">
            <a:off x="3333005" y="2765970"/>
            <a:ext cx="361652" cy="455414"/>
          </a:xfrm>
          <a:prstGeom prst="triangle">
            <a:avLst>
              <a:gd fmla="val 50000" name="adj"/>
            </a:avLst>
          </a:prstGeom>
          <a:solidFill>
            <a:schemeClr val="lt1"/>
          </a:solidFill>
          <a:ln cap="flat" cmpd="sng" w="25400">
            <a:solidFill>
              <a:schemeClr val="accent3"/>
            </a:solidFill>
            <a:prstDash val="solid"/>
            <a:round/>
            <a:headEnd len="sm" w="sm" type="none"/>
            <a:tailEnd len="sm" w="sm" type="none"/>
          </a:ln>
        </p:spPr>
        <p:txBody>
          <a:bodyPr anchorCtr="0" anchor="t" bIns="29450" lIns="58925" spcFirstLastPara="1" rIns="58925" wrap="square" tIns="29450">
            <a:noAutofit/>
          </a:bodyPr>
          <a:lstStyle/>
          <a:p>
            <a:pPr indent="0" lvl="0" marL="0" marR="0" rtl="0" algn="ctr">
              <a:lnSpc>
                <a:spcPct val="100000"/>
              </a:lnSpc>
              <a:spcBef>
                <a:spcPts val="0"/>
              </a:spcBef>
              <a:spcAft>
                <a:spcPts val="0"/>
              </a:spcAft>
              <a:buClr>
                <a:srgbClr val="000000"/>
              </a:buClr>
              <a:buFont typeface="Helvetica Neue"/>
              <a:buNone/>
            </a:pPr>
            <a:r>
              <a:t/>
            </a:r>
            <a:endParaRPr b="1" i="0" sz="2700" u="none" cap="none" strike="noStrike">
              <a:solidFill>
                <a:schemeClr val="accent1"/>
              </a:solidFill>
              <a:latin typeface="Helvetica Neue"/>
              <a:ea typeface="Helvetica Neue"/>
              <a:cs typeface="Helvetica Neue"/>
              <a:sym typeface="Helvetica Neue"/>
            </a:endParaRPr>
          </a:p>
        </p:txBody>
      </p:sp>
      <p:sp>
        <p:nvSpPr>
          <p:cNvPr id="119" name="Google Shape;119;p20"/>
          <p:cNvSpPr txBox="1"/>
          <p:nvPr/>
        </p:nvSpPr>
        <p:spPr>
          <a:xfrm>
            <a:off x="446484" y="4259460"/>
            <a:ext cx="4392435" cy="373299"/>
          </a:xfrm>
          <a:prstGeom prst="rect">
            <a:avLst/>
          </a:prstGeom>
          <a:noFill/>
          <a:ln>
            <a:noFill/>
          </a:ln>
        </p:spPr>
        <p:txBody>
          <a:bodyPr anchorCtr="0" anchor="t" bIns="29450" lIns="58925" spcFirstLastPara="1" rIns="58925" wrap="square" tIns="29450">
            <a:noAutofit/>
          </a:bodyPr>
          <a:lstStyle/>
          <a:p>
            <a:pPr indent="0" lvl="0" marL="0" marR="0" rtl="0" algn="l">
              <a:lnSpc>
                <a:spcPct val="100000"/>
              </a:lnSpc>
              <a:spcBef>
                <a:spcPts val="0"/>
              </a:spcBef>
              <a:spcAft>
                <a:spcPts val="0"/>
              </a:spcAft>
              <a:buClr>
                <a:srgbClr val="000000"/>
              </a:buClr>
              <a:buFont typeface="Helvetica Neue"/>
              <a:buNone/>
            </a:pPr>
            <a:r>
              <a:rPr b="0" i="0" lang="en" sz="1300" u="none" cap="none" strike="noStrike">
                <a:solidFill>
                  <a:srgbClr val="000000"/>
                </a:solidFill>
                <a:latin typeface="Helvetica Neue"/>
                <a:ea typeface="Helvetica Neue"/>
                <a:cs typeface="Helvetica Neue"/>
                <a:sym typeface="Helvetica Neue"/>
              </a:rPr>
              <a:t>Watch at sonsofnorway.com/aboutus or on YouTube at </a:t>
            </a:r>
            <a:endParaRPr/>
          </a:p>
          <a:p>
            <a:pPr indent="0" lvl="0" marL="0" marR="0" rtl="0" algn="l">
              <a:lnSpc>
                <a:spcPct val="100000"/>
              </a:lnSpc>
              <a:spcBef>
                <a:spcPts val="0"/>
              </a:spcBef>
              <a:spcAft>
                <a:spcPts val="0"/>
              </a:spcAft>
              <a:buClr>
                <a:srgbClr val="000000"/>
              </a:buClr>
              <a:buFont typeface="Helvetica Neue"/>
              <a:buNone/>
            </a:pPr>
            <a:r>
              <a:rPr b="0" i="0" lang="en" sz="1300" u="none" cap="none" strike="noStrike">
                <a:solidFill>
                  <a:srgbClr val="000000"/>
                </a:solidFill>
                <a:latin typeface="Helvetica Neue"/>
                <a:ea typeface="Helvetica Neue"/>
                <a:cs typeface="Helvetica Neue"/>
                <a:sym typeface="Helvetica Neue"/>
              </a:rPr>
              <a:t>www.youtube.com/user/sonsofnorwayhq </a:t>
            </a:r>
            <a:endParaRPr/>
          </a:p>
        </p:txBody>
      </p:sp>
      <p:pic>
        <p:nvPicPr>
          <p:cNvPr descr="2017-01-10_1117.png" id="120" name="Google Shape;120;p20"/>
          <p:cNvPicPr preferRelativeResize="0"/>
          <p:nvPr/>
        </p:nvPicPr>
        <p:blipFill rotWithShape="1">
          <a:blip r:embed="rId5">
            <a:alphaModFix/>
          </a:blip>
          <a:srcRect b="0" l="0" r="0" t="0"/>
          <a:stretch/>
        </p:blipFill>
        <p:spPr>
          <a:xfrm>
            <a:off x="1234437" y="1923125"/>
            <a:ext cx="4558787" cy="2336324"/>
          </a:xfrm>
          <a:prstGeom prst="rect">
            <a:avLst/>
          </a:prstGeom>
          <a:noFill/>
          <a:ln>
            <a:noFill/>
          </a:ln>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descr="IMG_2181.JPG" id="126" name="Google Shape;126;p21"/>
          <p:cNvPicPr preferRelativeResize="0"/>
          <p:nvPr/>
        </p:nvPicPr>
        <p:blipFill rotWithShape="1">
          <a:blip r:embed="rId3">
            <a:alphaModFix/>
          </a:blip>
          <a:srcRect b="5784" l="6386" r="90051" t="6147"/>
          <a:stretch/>
        </p:blipFill>
        <p:spPr>
          <a:xfrm>
            <a:off x="8590359" y="0"/>
            <a:ext cx="553500" cy="5143500"/>
          </a:xfrm>
          <a:prstGeom prst="rect">
            <a:avLst/>
          </a:prstGeom>
          <a:noFill/>
          <a:ln>
            <a:noFill/>
          </a:ln>
        </p:spPr>
      </p:pic>
      <p:sp>
        <p:nvSpPr>
          <p:cNvPr id="127" name="Google Shape;127;p21"/>
          <p:cNvSpPr txBox="1"/>
          <p:nvPr/>
        </p:nvSpPr>
        <p:spPr>
          <a:xfrm>
            <a:off x="409200" y="1044175"/>
            <a:ext cx="7471800" cy="73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4080"/>
              </a:buClr>
              <a:buFont typeface="Helvetica Neue"/>
              <a:buNone/>
            </a:pPr>
            <a:r>
              <a:rPr b="0" i="0" lang="en" sz="2700" u="none" cap="none" strike="noStrike">
                <a:solidFill>
                  <a:srgbClr val="004080"/>
                </a:solidFill>
                <a:latin typeface="Helvetica Neue"/>
                <a:ea typeface="Helvetica Neue"/>
                <a:cs typeface="Helvetica Neue"/>
                <a:sym typeface="Helvetica Neue"/>
              </a:rPr>
              <a:t>Questions?</a:t>
            </a:r>
            <a:endParaRPr/>
          </a:p>
        </p:txBody>
      </p:sp>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tle, Bullets &amp; Photo copy 1">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